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of 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Asst. Prof. </a:t>
            </a:r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Surbhi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Shriwastav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Department of CSE</a:t>
            </a:r>
          </a:p>
          <a:p>
            <a:pPr algn="r"/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Eshan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College of </a:t>
            </a:r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b="1" dirty="0"/>
              <a:t>Application Cloud Printing Social Networking sites. E-mail sites.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err="1"/>
              <a:t>Engines.Many</a:t>
            </a:r>
            <a:r>
              <a:rPr lang="en-US" dirty="0"/>
              <a:t> more services OVER THE </a:t>
            </a:r>
            <a:r>
              <a:rPr lang="en-US" dirty="0" err="1"/>
              <a:t>INTERNET.Cloud</a:t>
            </a:r>
            <a:r>
              <a:rPr lang="en-US" dirty="0"/>
              <a:t> </a:t>
            </a:r>
            <a:r>
              <a:rPr lang="en-US" dirty="0" err="1"/>
              <a:t>PrintingCloud</a:t>
            </a:r>
            <a:r>
              <a:rPr lang="en-US" dirty="0"/>
              <a:t> computing is new emerging concept as far as printing of the documents is concerned online. In the following steps you will learn how printing takes place online. Clout Printing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computing on internet Or delivery of computing service over the internet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Eg</a:t>
            </a:r>
            <a:r>
              <a:rPr lang="en-US" dirty="0"/>
              <a:t>: Yahoo!, </a:t>
            </a:r>
            <a:r>
              <a:rPr lang="en-US" dirty="0" err="1"/>
              <a:t>GMail</a:t>
            </a:r>
            <a:r>
              <a:rPr lang="en-US" dirty="0"/>
              <a:t>, Hotmail-Instead of running an program on your computer, you log in to a Web  account remotely. The software and storage for your account doesn't exist on your computer </a:t>
            </a:r>
            <a:r>
              <a:rPr lang="en-US" dirty="0" smtClean="0"/>
              <a:t>it's </a:t>
            </a:r>
            <a:r>
              <a:rPr lang="en-US" dirty="0"/>
              <a:t>on the service's computer cloud.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evolved in 1950(IBM) called RJE (Remote Job Entry Process).In 2006 Amazon provided First public cloud AWS(Amazon Web Service).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b="1" dirty="0"/>
              <a:t>It has three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</a:t>
            </a:r>
            <a:r>
              <a:rPr lang="en-US" dirty="0" err="1"/>
              <a:t>ComponentsIt</a:t>
            </a:r>
            <a:r>
              <a:rPr lang="en-US" dirty="0"/>
              <a:t> has three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1</a:t>
            </a:r>
            <a:r>
              <a:rPr lang="en-US" dirty="0"/>
              <a:t>.) Client </a:t>
            </a:r>
            <a:r>
              <a:rPr lang="en-US" dirty="0" smtClean="0"/>
              <a:t>computers</a:t>
            </a:r>
          </a:p>
          <a:p>
            <a:r>
              <a:rPr lang="en-US" dirty="0" smtClean="0"/>
              <a:t>2</a:t>
            </a:r>
            <a:r>
              <a:rPr lang="en-US" dirty="0"/>
              <a:t>.) Distributed </a:t>
            </a:r>
            <a:r>
              <a:rPr lang="en-US" dirty="0" smtClean="0"/>
              <a:t>Servers</a:t>
            </a:r>
          </a:p>
          <a:p>
            <a:r>
              <a:rPr lang="en-US" dirty="0" smtClean="0"/>
              <a:t>3</a:t>
            </a:r>
            <a:r>
              <a:rPr lang="en-US" dirty="0"/>
              <a:t>.) Datacenter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Clients are the devices that the end user interact with cloud. three types of clients: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.) Mobile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.) Thick or Fat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.) Thin (Most Popular)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collection of servers where application is placed and is accessed via internet.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Distributed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servers are in geographically different places, but server acts as if they are working next to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Central Server Middleware allows computer to communicate each other.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It Administers the system such as monitoring traffic, client demands to ensure everything runs </a:t>
            </a:r>
            <a:r>
              <a:rPr lang="en-US" dirty="0" err="1"/>
              <a:t>smoothly.It</a:t>
            </a:r>
            <a:r>
              <a:rPr lang="en-US" dirty="0"/>
              <a:t> uses a special type of software called </a:t>
            </a:r>
            <a:r>
              <a:rPr lang="en-US" dirty="0" err="1"/>
              <a:t>Middleware.Middleware</a:t>
            </a:r>
            <a:r>
              <a:rPr lang="en-US" dirty="0"/>
              <a:t> allows computer to communicate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SaaS</a:t>
            </a:r>
            <a:r>
              <a:rPr lang="en-US" dirty="0"/>
              <a:t>(Software as a service): Required software, Operating system &amp; network is </a:t>
            </a:r>
            <a:r>
              <a:rPr lang="en-US" dirty="0" err="1"/>
              <a:t>provided.PaaS</a:t>
            </a:r>
            <a:r>
              <a:rPr lang="en-US" dirty="0"/>
              <a:t>(Platform as service): Operating system and network is provided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IaaS</a:t>
            </a:r>
            <a:r>
              <a:rPr lang="en-US" dirty="0" smtClean="0"/>
              <a:t>(Infrastructure </a:t>
            </a:r>
            <a:r>
              <a:rPr lang="en-US" dirty="0"/>
              <a:t>as a service): just Network is provided.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283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Introduction of cloud computing</vt:lpstr>
      <vt:lpstr>What is Cloud Computing?</vt:lpstr>
      <vt:lpstr>History</vt:lpstr>
      <vt:lpstr> It has three components</vt:lpstr>
      <vt:lpstr>Clients</vt:lpstr>
      <vt:lpstr>Datacenter</vt:lpstr>
      <vt:lpstr> Distributed servers</vt:lpstr>
      <vt:lpstr>Central Server Middleware allows computer to communicate each other.</vt:lpstr>
      <vt:lpstr>Service Models</vt:lpstr>
      <vt:lpstr> Application Cloud Printing Social Networking sites. E-mail sites.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2006-08-16T00:00:00Z</dcterms:created>
  <dcterms:modified xsi:type="dcterms:W3CDTF">2023-01-30T08:32:12Z</dcterms:modified>
</cp:coreProperties>
</file>