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81" d="100"/>
          <a:sy n="81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4F5628-578F-4D21-9C5D-57FF087C4F8B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383153-889A-43DF-B37A-85C34B5FA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4F5628-578F-4D21-9C5D-57FF087C4F8B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83153-889A-43DF-B37A-85C34B5FA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4F5628-578F-4D21-9C5D-57FF087C4F8B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383153-889A-43DF-B37A-85C34B5FA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4F5628-578F-4D21-9C5D-57FF087C4F8B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383153-889A-43DF-B37A-85C34B5FA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ESHAN COLLEGE OF ENGINEERING MATHURA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1600" b="1" dirty="0" smtClean="0"/>
          </a:p>
          <a:p>
            <a:endParaRPr lang="en-US" sz="1600" b="1" dirty="0"/>
          </a:p>
          <a:p>
            <a:r>
              <a:rPr lang="en-US" sz="1600" b="1" dirty="0" smtClean="0"/>
              <a:t>                                                                               ER. SHAILESH KUMAR</a:t>
            </a:r>
          </a:p>
          <a:p>
            <a:r>
              <a:rPr lang="en-US" sz="1600" b="1" dirty="0" smtClean="0"/>
              <a:t>                                                                                   ASST. PROFESSOR</a:t>
            </a:r>
          </a:p>
          <a:p>
            <a:r>
              <a:rPr lang="en-US" sz="1600" b="1" dirty="0" smtClean="0"/>
              <a:t>                                                                 DEPARTMENT OF CIVIL ENGINEERING</a:t>
            </a:r>
            <a:endParaRPr lang="en-US" sz="1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mechanics, a force arises out of the interaction of two bodies and causes or tends to cause the motion of the bodies. A body which is at rest or is moving with a constant velocity is said to be 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equilibrium.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Force is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vector quantity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 characteristics of a force vector are that it has (1) magnitude (2) sense or direction and (3) line of action.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Analytic Mechanics: Deals with Forces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Vector quantities, such as force, acceleration, velocity and momentum, cannot be added or subtracted as are scalar quantities, which posses magnitude only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Vector Addition &amp; Subtraction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800" smtClean="0"/>
              <a:t>THANK YOU</a:t>
            </a:r>
            <a:endParaRPr lang="en-US" sz="8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Rigid Body Equilibrium </a:t>
            </a:r>
            <a:r>
              <a:rPr lang="en-US" sz="3200" dirty="0" smtClean="0"/>
              <a:t>-A </a:t>
            </a:r>
            <a:r>
              <a:rPr lang="en-US" sz="3200" dirty="0" smtClean="0"/>
              <a:t>rigid body will remain in equilibrium provided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• </a:t>
            </a:r>
            <a:r>
              <a:rPr lang="en-US" sz="3200" dirty="0" smtClean="0"/>
              <a:t>sum of all the external forces acting on the body is equal to zero, and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• </a:t>
            </a:r>
            <a:r>
              <a:rPr lang="en-US" sz="3200" dirty="0" smtClean="0"/>
              <a:t>Sum of the moments of the external forces about a point is equal to zero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Mechanics of fluids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phase of it is called hydraulics</a:t>
            </a:r>
          </a:p>
          <a:p>
            <a:pPr lvl="0"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Mechanics of materials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more often called strength of materials, as subject which deals with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internal forces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stresses in bodies</a:t>
            </a:r>
          </a:p>
          <a:p>
            <a:pPr lvl="0"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Analytic mechanics or mechanics of engineering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study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external forces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bodies, ordinarily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rigid bodies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bodies considered to be rigid, and of the effects of these forces on the motions of bodies.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Division of Mechanics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Analytic mechanics includes the study of: </a:t>
            </a:r>
          </a:p>
          <a:p>
            <a:pPr lvl="0"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Statics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deals with the forces acting on bodies or structures which are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at rest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relative to the earth or which are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moving with a constant velocity</a:t>
            </a:r>
          </a:p>
          <a:p>
            <a:pPr lvl="0"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Dynamics,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 deals with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accelerated 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bodies.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Analytic Mechanics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can consider statics as a special case of dynamics, in which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acceleration is zero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However, statics deserves separate treatment in engineering education since many objects are designed with the intention that they remain 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equilibrium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Concern: Statics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0"/>
            <a:ext cx="5486400" cy="629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2.  Examples of SI derived units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476500" y="1710531"/>
            <a:ext cx="4914900" cy="476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For ease of understanding and convenience, SI derived units have been given special names and symbols, as shown in Table 3.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3.  SI derived units with special names and symbols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639864" y="1481137"/>
            <a:ext cx="4599136" cy="538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378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ESHAN COLLEGE OF ENGINEERING MATHURA</vt:lpstr>
      <vt:lpstr>Slide 2</vt:lpstr>
      <vt:lpstr>Division of Mechanics</vt:lpstr>
      <vt:lpstr>Analytic Mechanics</vt:lpstr>
      <vt:lpstr>Our Concern: Statics</vt:lpstr>
      <vt:lpstr>Slide 6</vt:lpstr>
      <vt:lpstr>Table 2.  Examples of SI derived units</vt:lpstr>
      <vt:lpstr>Slide 8</vt:lpstr>
      <vt:lpstr>Table 3.  SI derived units with special names and symbols</vt:lpstr>
      <vt:lpstr>Analytic Mechanics: Deals with Forces</vt:lpstr>
      <vt:lpstr>Vector Addition &amp; Subtraction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ESHAN COLLEGE OF ENGINEERING MATHURA</dc:title>
  <dc:creator>Hod</dc:creator>
  <cp:lastModifiedBy>Hod</cp:lastModifiedBy>
  <cp:revision>69</cp:revision>
  <dcterms:created xsi:type="dcterms:W3CDTF">2023-02-24T07:57:24Z</dcterms:created>
  <dcterms:modified xsi:type="dcterms:W3CDTF">2023-02-24T09:03:23Z</dcterms:modified>
</cp:coreProperties>
</file>