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333CE5-899B-4D78-A30B-5CD9DBE748D2}" type="doc">
      <dgm:prSet loTypeId="urn:microsoft.com/office/officeart/2005/8/layout/default" loCatId="list" qsTypeId="urn:microsoft.com/office/officeart/2005/8/quickstyle/3d9" qsCatId="3D" csTypeId="urn:microsoft.com/office/officeart/2005/8/colors/colorful5" csCatId="colorful" phldr="1"/>
      <dgm:spPr/>
      <dgm:t>
        <a:bodyPr/>
        <a:lstStyle/>
        <a:p>
          <a:endParaRPr lang="en-US"/>
        </a:p>
      </dgm:t>
    </dgm:pt>
    <dgm:pt modelId="{01ECD60C-6308-4B97-91C5-3CB2BC522D19}">
      <dgm:prSet phldrT="[Text]"/>
      <dgm:spPr/>
      <dgm:t>
        <a:bodyPr/>
        <a:lstStyle/>
        <a:p>
          <a:r>
            <a:rPr lang="en-US" dirty="0" smtClean="0"/>
            <a:t>Hypervisor </a:t>
          </a:r>
          <a:endParaRPr lang="en-US" dirty="0"/>
        </a:p>
      </dgm:t>
    </dgm:pt>
    <dgm:pt modelId="{4F76BCA6-E78E-4885-804B-8E3DEBAC70CF}" type="parTrans" cxnId="{77523D70-6C3A-4484-ACAA-D76852B90003}">
      <dgm:prSet/>
      <dgm:spPr/>
      <dgm:t>
        <a:bodyPr/>
        <a:lstStyle/>
        <a:p>
          <a:endParaRPr lang="en-US"/>
        </a:p>
      </dgm:t>
    </dgm:pt>
    <dgm:pt modelId="{2DFA54EE-5717-4F84-867F-5A8BCBE7D46B}" type="sibTrans" cxnId="{77523D70-6C3A-4484-ACAA-D76852B90003}">
      <dgm:prSet/>
      <dgm:spPr/>
      <dgm:t>
        <a:bodyPr/>
        <a:lstStyle/>
        <a:p>
          <a:endParaRPr lang="en-US"/>
        </a:p>
      </dgm:t>
    </dgm:pt>
    <dgm:pt modelId="{6B80B537-120D-4D44-BE6C-FFE6BBD59690}">
      <dgm:prSet/>
      <dgm:spPr/>
      <dgm:t>
        <a:bodyPr/>
        <a:lstStyle/>
        <a:p>
          <a:r>
            <a:rPr lang="en-US" smtClean="0"/>
            <a:t>Virtual Machine (VM)</a:t>
          </a:r>
          <a:endParaRPr lang="en-US"/>
        </a:p>
      </dgm:t>
    </dgm:pt>
    <dgm:pt modelId="{DF1649B4-826E-4944-8E12-CB9D7902290C}" type="parTrans" cxnId="{F32CE306-FCAF-448F-A212-7DDD5555B557}">
      <dgm:prSet/>
      <dgm:spPr/>
      <dgm:t>
        <a:bodyPr/>
        <a:lstStyle/>
        <a:p>
          <a:endParaRPr lang="en-US"/>
        </a:p>
      </dgm:t>
    </dgm:pt>
    <dgm:pt modelId="{9506E1BB-1332-4C09-A632-C36B297CEE3E}" type="sibTrans" cxnId="{F32CE306-FCAF-448F-A212-7DDD5555B557}">
      <dgm:prSet/>
      <dgm:spPr/>
      <dgm:t>
        <a:bodyPr/>
        <a:lstStyle/>
        <a:p>
          <a:endParaRPr lang="en-US"/>
        </a:p>
      </dgm:t>
    </dgm:pt>
    <dgm:pt modelId="{7320365B-1F06-41F4-8B15-5169279A0927}">
      <dgm:prSet/>
      <dgm:spPr/>
      <dgm:t>
        <a:bodyPr/>
        <a:lstStyle/>
        <a:p>
          <a:r>
            <a:rPr lang="en-US" smtClean="0"/>
            <a:t>Container</a:t>
          </a:r>
          <a:endParaRPr lang="en-US"/>
        </a:p>
      </dgm:t>
    </dgm:pt>
    <dgm:pt modelId="{73DF20FC-D306-4C61-A0C8-3722EC093165}" type="parTrans" cxnId="{7A9D52BA-0E06-4123-A3C5-E80F9FBA7BCD}">
      <dgm:prSet/>
      <dgm:spPr/>
      <dgm:t>
        <a:bodyPr/>
        <a:lstStyle/>
        <a:p>
          <a:endParaRPr lang="en-US"/>
        </a:p>
      </dgm:t>
    </dgm:pt>
    <dgm:pt modelId="{E7AC59B1-E635-4EEA-931F-86FBF544570F}" type="sibTrans" cxnId="{7A9D52BA-0E06-4123-A3C5-E80F9FBA7BCD}">
      <dgm:prSet/>
      <dgm:spPr/>
      <dgm:t>
        <a:bodyPr/>
        <a:lstStyle/>
        <a:p>
          <a:endParaRPr lang="en-US"/>
        </a:p>
      </dgm:t>
    </dgm:pt>
    <dgm:pt modelId="{5EEB311E-DF94-4475-A2A3-B23ABC18EE51}">
      <dgm:prSet/>
      <dgm:spPr/>
      <dgm:t>
        <a:bodyPr/>
        <a:lstStyle/>
        <a:p>
          <a:r>
            <a:rPr lang="en-US" smtClean="0"/>
            <a:t>Virtualization Software </a:t>
          </a:r>
          <a:endParaRPr lang="en-US"/>
        </a:p>
      </dgm:t>
    </dgm:pt>
    <dgm:pt modelId="{8C1080E6-A8D3-409B-84A9-84A27179D40F}" type="parTrans" cxnId="{AC7E5BE0-065B-4EC1-BBAC-1CD43B550526}">
      <dgm:prSet/>
      <dgm:spPr/>
      <dgm:t>
        <a:bodyPr/>
        <a:lstStyle/>
        <a:p>
          <a:endParaRPr lang="en-US"/>
        </a:p>
      </dgm:t>
    </dgm:pt>
    <dgm:pt modelId="{BCA677FD-6EFC-4713-93D5-20B9BCD67AAD}" type="sibTrans" cxnId="{AC7E5BE0-065B-4EC1-BBAC-1CD43B550526}">
      <dgm:prSet/>
      <dgm:spPr/>
      <dgm:t>
        <a:bodyPr/>
        <a:lstStyle/>
        <a:p>
          <a:endParaRPr lang="en-US"/>
        </a:p>
      </dgm:t>
    </dgm:pt>
    <dgm:pt modelId="{7BE776F9-7EDF-40F2-B76A-7B0BF1BD5A9E}">
      <dgm:prSet/>
      <dgm:spPr/>
      <dgm:t>
        <a:bodyPr/>
        <a:lstStyle/>
        <a:p>
          <a:r>
            <a:rPr lang="en-US" smtClean="0"/>
            <a:t>Virtual Network </a:t>
          </a:r>
          <a:endParaRPr lang="en-US"/>
        </a:p>
      </dgm:t>
    </dgm:pt>
    <dgm:pt modelId="{643CA395-2844-4504-933D-FA77129C8E85}" type="parTrans" cxnId="{07F544D1-A516-44E9-8081-46041B519B8B}">
      <dgm:prSet/>
      <dgm:spPr/>
      <dgm:t>
        <a:bodyPr/>
        <a:lstStyle/>
        <a:p>
          <a:endParaRPr lang="en-US"/>
        </a:p>
      </dgm:t>
    </dgm:pt>
    <dgm:pt modelId="{62A99BE8-F959-4EDF-A6EE-B7BE23CA9368}" type="sibTrans" cxnId="{07F544D1-A516-44E9-8081-46041B519B8B}">
      <dgm:prSet/>
      <dgm:spPr/>
      <dgm:t>
        <a:bodyPr/>
        <a:lstStyle/>
        <a:p>
          <a:endParaRPr lang="en-US"/>
        </a:p>
      </dgm:t>
    </dgm:pt>
    <dgm:pt modelId="{BF490CED-2BE2-449F-8552-438F6DEA684A}" type="pres">
      <dgm:prSet presAssocID="{80333CE5-899B-4D78-A30B-5CD9DBE748D2}" presName="diagram" presStyleCnt="0">
        <dgm:presLayoutVars>
          <dgm:dir/>
          <dgm:resizeHandles val="exact"/>
        </dgm:presLayoutVars>
      </dgm:prSet>
      <dgm:spPr/>
    </dgm:pt>
    <dgm:pt modelId="{D068F8B5-9886-46F9-B8DD-417D4E9AD989}" type="pres">
      <dgm:prSet presAssocID="{01ECD60C-6308-4B97-91C5-3CB2BC522D19}" presName="node" presStyleLbl="node1" presStyleIdx="0" presStyleCnt="5">
        <dgm:presLayoutVars>
          <dgm:bulletEnabled val="1"/>
        </dgm:presLayoutVars>
      </dgm:prSet>
      <dgm:spPr/>
      <dgm:t>
        <a:bodyPr/>
        <a:lstStyle/>
        <a:p>
          <a:endParaRPr lang="en-US"/>
        </a:p>
      </dgm:t>
    </dgm:pt>
    <dgm:pt modelId="{CF4A54F9-E68D-4CD1-9F1A-6F6558D1ED25}" type="pres">
      <dgm:prSet presAssocID="{2DFA54EE-5717-4F84-867F-5A8BCBE7D46B}" presName="sibTrans" presStyleCnt="0"/>
      <dgm:spPr/>
    </dgm:pt>
    <dgm:pt modelId="{923306B0-8FEB-431C-A1C4-7AA7DE2634FB}" type="pres">
      <dgm:prSet presAssocID="{7320365B-1F06-41F4-8B15-5169279A0927}" presName="node" presStyleLbl="node1" presStyleIdx="1" presStyleCnt="5">
        <dgm:presLayoutVars>
          <dgm:bulletEnabled val="1"/>
        </dgm:presLayoutVars>
      </dgm:prSet>
      <dgm:spPr/>
    </dgm:pt>
    <dgm:pt modelId="{8E106AD8-23F7-47A5-A511-8B8DD18177E1}" type="pres">
      <dgm:prSet presAssocID="{E7AC59B1-E635-4EEA-931F-86FBF544570F}" presName="sibTrans" presStyleCnt="0"/>
      <dgm:spPr/>
    </dgm:pt>
    <dgm:pt modelId="{A166B9ED-7B3B-4118-905E-010F874DC396}" type="pres">
      <dgm:prSet presAssocID="{6B80B537-120D-4D44-BE6C-FFE6BBD59690}" presName="node" presStyleLbl="node1" presStyleIdx="2" presStyleCnt="5">
        <dgm:presLayoutVars>
          <dgm:bulletEnabled val="1"/>
        </dgm:presLayoutVars>
      </dgm:prSet>
      <dgm:spPr/>
    </dgm:pt>
    <dgm:pt modelId="{83E48DED-D7F9-40DF-839C-AB012B83F5A8}" type="pres">
      <dgm:prSet presAssocID="{9506E1BB-1332-4C09-A632-C36B297CEE3E}" presName="sibTrans" presStyleCnt="0"/>
      <dgm:spPr/>
    </dgm:pt>
    <dgm:pt modelId="{11FA2D6B-914A-4E91-BC5D-E8E4E3C25D04}" type="pres">
      <dgm:prSet presAssocID="{7BE776F9-7EDF-40F2-B76A-7B0BF1BD5A9E}" presName="node" presStyleLbl="node1" presStyleIdx="3" presStyleCnt="5">
        <dgm:presLayoutVars>
          <dgm:bulletEnabled val="1"/>
        </dgm:presLayoutVars>
      </dgm:prSet>
      <dgm:spPr/>
    </dgm:pt>
    <dgm:pt modelId="{C6154CDD-0194-4D4E-AC9C-E0B3FA0A6631}" type="pres">
      <dgm:prSet presAssocID="{62A99BE8-F959-4EDF-A6EE-B7BE23CA9368}" presName="sibTrans" presStyleCnt="0"/>
      <dgm:spPr/>
    </dgm:pt>
    <dgm:pt modelId="{4E9F42FE-13A9-48BC-871B-EA6CD95C72E4}" type="pres">
      <dgm:prSet presAssocID="{5EEB311E-DF94-4475-A2A3-B23ABC18EE51}" presName="node" presStyleLbl="node1" presStyleIdx="4" presStyleCnt="5">
        <dgm:presLayoutVars>
          <dgm:bulletEnabled val="1"/>
        </dgm:presLayoutVars>
      </dgm:prSet>
      <dgm:spPr/>
    </dgm:pt>
  </dgm:ptLst>
  <dgm:cxnLst>
    <dgm:cxn modelId="{8D8D27A9-1CFB-4430-9D57-A13ACA091CC3}" type="presOf" srcId="{7320365B-1F06-41F4-8B15-5169279A0927}" destId="{923306B0-8FEB-431C-A1C4-7AA7DE2634FB}" srcOrd="0" destOrd="0" presId="urn:microsoft.com/office/officeart/2005/8/layout/default"/>
    <dgm:cxn modelId="{6E358C06-7F5E-4629-86BF-3179F4771191}" type="presOf" srcId="{80333CE5-899B-4D78-A30B-5CD9DBE748D2}" destId="{BF490CED-2BE2-449F-8552-438F6DEA684A}" srcOrd="0" destOrd="0" presId="urn:microsoft.com/office/officeart/2005/8/layout/default"/>
    <dgm:cxn modelId="{07F544D1-A516-44E9-8081-46041B519B8B}" srcId="{80333CE5-899B-4D78-A30B-5CD9DBE748D2}" destId="{7BE776F9-7EDF-40F2-B76A-7B0BF1BD5A9E}" srcOrd="3" destOrd="0" parTransId="{643CA395-2844-4504-933D-FA77129C8E85}" sibTransId="{62A99BE8-F959-4EDF-A6EE-B7BE23CA9368}"/>
    <dgm:cxn modelId="{77523D70-6C3A-4484-ACAA-D76852B90003}" srcId="{80333CE5-899B-4D78-A30B-5CD9DBE748D2}" destId="{01ECD60C-6308-4B97-91C5-3CB2BC522D19}" srcOrd="0" destOrd="0" parTransId="{4F76BCA6-E78E-4885-804B-8E3DEBAC70CF}" sibTransId="{2DFA54EE-5717-4F84-867F-5A8BCBE7D46B}"/>
    <dgm:cxn modelId="{172339D8-A260-4327-806C-DC8D60ADD1D7}" type="presOf" srcId="{01ECD60C-6308-4B97-91C5-3CB2BC522D19}" destId="{D068F8B5-9886-46F9-B8DD-417D4E9AD989}" srcOrd="0" destOrd="0" presId="urn:microsoft.com/office/officeart/2005/8/layout/default"/>
    <dgm:cxn modelId="{D137448D-BA29-4050-BCDE-922E6CAF2821}" type="presOf" srcId="{6B80B537-120D-4D44-BE6C-FFE6BBD59690}" destId="{A166B9ED-7B3B-4118-905E-010F874DC396}" srcOrd="0" destOrd="0" presId="urn:microsoft.com/office/officeart/2005/8/layout/default"/>
    <dgm:cxn modelId="{7A9D52BA-0E06-4123-A3C5-E80F9FBA7BCD}" srcId="{80333CE5-899B-4D78-A30B-5CD9DBE748D2}" destId="{7320365B-1F06-41F4-8B15-5169279A0927}" srcOrd="1" destOrd="0" parTransId="{73DF20FC-D306-4C61-A0C8-3722EC093165}" sibTransId="{E7AC59B1-E635-4EEA-931F-86FBF544570F}"/>
    <dgm:cxn modelId="{D59999AA-E66D-4001-9602-24682C395116}" type="presOf" srcId="{5EEB311E-DF94-4475-A2A3-B23ABC18EE51}" destId="{4E9F42FE-13A9-48BC-871B-EA6CD95C72E4}" srcOrd="0" destOrd="0" presId="urn:microsoft.com/office/officeart/2005/8/layout/default"/>
    <dgm:cxn modelId="{F32CE306-FCAF-448F-A212-7DDD5555B557}" srcId="{80333CE5-899B-4D78-A30B-5CD9DBE748D2}" destId="{6B80B537-120D-4D44-BE6C-FFE6BBD59690}" srcOrd="2" destOrd="0" parTransId="{DF1649B4-826E-4944-8E12-CB9D7902290C}" sibTransId="{9506E1BB-1332-4C09-A632-C36B297CEE3E}"/>
    <dgm:cxn modelId="{AC7E5BE0-065B-4EC1-BBAC-1CD43B550526}" srcId="{80333CE5-899B-4D78-A30B-5CD9DBE748D2}" destId="{5EEB311E-DF94-4475-A2A3-B23ABC18EE51}" srcOrd="4" destOrd="0" parTransId="{8C1080E6-A8D3-409B-84A9-84A27179D40F}" sibTransId="{BCA677FD-6EFC-4713-93D5-20B9BCD67AAD}"/>
    <dgm:cxn modelId="{548FD24E-D7AE-4A70-A157-66D8BB7A80D5}" type="presOf" srcId="{7BE776F9-7EDF-40F2-B76A-7B0BF1BD5A9E}" destId="{11FA2D6B-914A-4E91-BC5D-E8E4E3C25D04}" srcOrd="0" destOrd="0" presId="urn:microsoft.com/office/officeart/2005/8/layout/default"/>
    <dgm:cxn modelId="{8DC8AE67-7712-4990-9197-890DF13EC9AB}" type="presParOf" srcId="{BF490CED-2BE2-449F-8552-438F6DEA684A}" destId="{D068F8B5-9886-46F9-B8DD-417D4E9AD989}" srcOrd="0" destOrd="0" presId="urn:microsoft.com/office/officeart/2005/8/layout/default"/>
    <dgm:cxn modelId="{4F5867FB-7E06-4DD2-A93D-BDBB59FF317C}" type="presParOf" srcId="{BF490CED-2BE2-449F-8552-438F6DEA684A}" destId="{CF4A54F9-E68D-4CD1-9F1A-6F6558D1ED25}" srcOrd="1" destOrd="0" presId="urn:microsoft.com/office/officeart/2005/8/layout/default"/>
    <dgm:cxn modelId="{D06843A8-B0B5-4984-88F5-B7A443B094E4}" type="presParOf" srcId="{BF490CED-2BE2-449F-8552-438F6DEA684A}" destId="{923306B0-8FEB-431C-A1C4-7AA7DE2634FB}" srcOrd="2" destOrd="0" presId="urn:microsoft.com/office/officeart/2005/8/layout/default"/>
    <dgm:cxn modelId="{A0493B26-4DF5-414E-A088-F4D7DB904E52}" type="presParOf" srcId="{BF490CED-2BE2-449F-8552-438F6DEA684A}" destId="{8E106AD8-23F7-47A5-A511-8B8DD18177E1}" srcOrd="3" destOrd="0" presId="urn:microsoft.com/office/officeart/2005/8/layout/default"/>
    <dgm:cxn modelId="{A7C9C9AB-C572-4637-9638-530645BB4E1E}" type="presParOf" srcId="{BF490CED-2BE2-449F-8552-438F6DEA684A}" destId="{A166B9ED-7B3B-4118-905E-010F874DC396}" srcOrd="4" destOrd="0" presId="urn:microsoft.com/office/officeart/2005/8/layout/default"/>
    <dgm:cxn modelId="{0DBBF7B6-B6DC-4CFA-8AAE-E6B9A810A36F}" type="presParOf" srcId="{BF490CED-2BE2-449F-8552-438F6DEA684A}" destId="{83E48DED-D7F9-40DF-839C-AB012B83F5A8}" srcOrd="5" destOrd="0" presId="urn:microsoft.com/office/officeart/2005/8/layout/default"/>
    <dgm:cxn modelId="{B5CE207C-CB08-49EA-9A9B-D5276866B4D3}" type="presParOf" srcId="{BF490CED-2BE2-449F-8552-438F6DEA684A}" destId="{11FA2D6B-914A-4E91-BC5D-E8E4E3C25D04}" srcOrd="6" destOrd="0" presId="urn:microsoft.com/office/officeart/2005/8/layout/default"/>
    <dgm:cxn modelId="{CA7B2CC4-73B5-4EE0-BF77-41C093F77649}" type="presParOf" srcId="{BF490CED-2BE2-449F-8552-438F6DEA684A}" destId="{C6154CDD-0194-4D4E-AC9C-E0B3FA0A6631}" srcOrd="7" destOrd="0" presId="urn:microsoft.com/office/officeart/2005/8/layout/default"/>
    <dgm:cxn modelId="{F7DBF35D-02EF-4412-967C-2CD866BF04D4}" type="presParOf" srcId="{BF490CED-2BE2-449F-8552-438F6DEA684A}" destId="{4E9F42FE-13A9-48BC-871B-EA6CD95C72E4}"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DB2C644-AC82-41E9-B0FD-BF45906B2D22}" type="doc">
      <dgm:prSet loTypeId="urn:microsoft.com/office/officeart/2005/8/layout/cycle5" loCatId="cycle" qsTypeId="urn:microsoft.com/office/officeart/2005/8/quickstyle/3d5" qsCatId="3D" csTypeId="urn:microsoft.com/office/officeart/2005/8/colors/colorful5" csCatId="colorful" phldr="1"/>
      <dgm:spPr/>
      <dgm:t>
        <a:bodyPr/>
        <a:lstStyle/>
        <a:p>
          <a:endParaRPr lang="en-US"/>
        </a:p>
      </dgm:t>
    </dgm:pt>
    <dgm:pt modelId="{51454CF4-0014-40A0-AEA5-1BC871144093}">
      <dgm:prSet/>
      <dgm:spPr/>
      <dgm:t>
        <a:bodyPr/>
        <a:lstStyle/>
        <a:p>
          <a:r>
            <a:rPr lang="en-US" smtClean="0"/>
            <a:t>Security </a:t>
          </a:r>
          <a:endParaRPr lang="en-US"/>
        </a:p>
      </dgm:t>
    </dgm:pt>
    <dgm:pt modelId="{D56067DB-20EC-4B2A-9275-86EEF269D9A8}" type="parTrans" cxnId="{ED7649AD-AA61-4124-9368-D4ACB90E8CEB}">
      <dgm:prSet/>
      <dgm:spPr/>
      <dgm:t>
        <a:bodyPr/>
        <a:lstStyle/>
        <a:p>
          <a:endParaRPr lang="en-US"/>
        </a:p>
      </dgm:t>
    </dgm:pt>
    <dgm:pt modelId="{B4AC69DB-BF3E-4400-975F-F84F67324328}" type="sibTrans" cxnId="{ED7649AD-AA61-4124-9368-D4ACB90E8CEB}">
      <dgm:prSet/>
      <dgm:spPr/>
      <dgm:t>
        <a:bodyPr/>
        <a:lstStyle/>
        <a:p>
          <a:endParaRPr lang="en-US"/>
        </a:p>
      </dgm:t>
    </dgm:pt>
    <dgm:pt modelId="{CCE04541-4660-484B-B2E5-BF09736DACAA}">
      <dgm:prSet/>
      <dgm:spPr/>
      <dgm:t>
        <a:bodyPr/>
        <a:lstStyle/>
        <a:p>
          <a:r>
            <a:rPr lang="en-US" smtClean="0"/>
            <a:t>Flexibility in operations </a:t>
          </a:r>
          <a:endParaRPr lang="en-US"/>
        </a:p>
      </dgm:t>
    </dgm:pt>
    <dgm:pt modelId="{DD224649-533E-456B-BC98-2691DE666673}" type="parTrans" cxnId="{947C1A3B-0D06-40CB-991B-3E2FDC2B5703}">
      <dgm:prSet/>
      <dgm:spPr/>
      <dgm:t>
        <a:bodyPr/>
        <a:lstStyle/>
        <a:p>
          <a:endParaRPr lang="en-US"/>
        </a:p>
      </dgm:t>
    </dgm:pt>
    <dgm:pt modelId="{C0BD7A7F-3415-4BFA-B1A0-70C074449AD3}" type="sibTrans" cxnId="{947C1A3B-0D06-40CB-991B-3E2FDC2B5703}">
      <dgm:prSet/>
      <dgm:spPr/>
      <dgm:t>
        <a:bodyPr/>
        <a:lstStyle/>
        <a:p>
          <a:endParaRPr lang="en-US"/>
        </a:p>
      </dgm:t>
    </dgm:pt>
    <dgm:pt modelId="{C724D43C-01D2-4599-B212-FDDAE635F7BF}">
      <dgm:prSet/>
      <dgm:spPr/>
      <dgm:t>
        <a:bodyPr/>
        <a:lstStyle/>
        <a:p>
          <a:r>
            <a:rPr lang="en-US" smtClean="0"/>
            <a:t>Economical agility</a:t>
          </a:r>
          <a:endParaRPr lang="en-US"/>
        </a:p>
      </dgm:t>
    </dgm:pt>
    <dgm:pt modelId="{B32435A5-420E-4427-9716-4EA04992DC89}" type="parTrans" cxnId="{B46E31F5-383A-4327-A273-3BAE39DB5EAE}">
      <dgm:prSet/>
      <dgm:spPr/>
      <dgm:t>
        <a:bodyPr/>
        <a:lstStyle/>
        <a:p>
          <a:endParaRPr lang="en-US"/>
        </a:p>
      </dgm:t>
    </dgm:pt>
    <dgm:pt modelId="{896F5234-DECC-41E7-A216-1232142E8BE8}" type="sibTrans" cxnId="{B46E31F5-383A-4327-A273-3BAE39DB5EAE}">
      <dgm:prSet/>
      <dgm:spPr/>
      <dgm:t>
        <a:bodyPr/>
        <a:lstStyle/>
        <a:p>
          <a:endParaRPr lang="en-US"/>
        </a:p>
      </dgm:t>
    </dgm:pt>
    <dgm:pt modelId="{D1795E82-6DE8-4090-AFE9-1E04388CBAED}">
      <dgm:prSet/>
      <dgm:spPr/>
      <dgm:t>
        <a:bodyPr/>
        <a:lstStyle/>
        <a:p>
          <a:r>
            <a:rPr lang="en-US" smtClean="0"/>
            <a:t>Streamlining system failure </a:t>
          </a:r>
          <a:endParaRPr lang="en-US"/>
        </a:p>
      </dgm:t>
    </dgm:pt>
    <dgm:pt modelId="{9F85CF70-63F1-44C8-8912-6D327015D970}" type="parTrans" cxnId="{03457836-E2BF-4B73-9722-7E7D6FBA3037}">
      <dgm:prSet/>
      <dgm:spPr/>
      <dgm:t>
        <a:bodyPr/>
        <a:lstStyle/>
        <a:p>
          <a:endParaRPr lang="en-US"/>
        </a:p>
      </dgm:t>
    </dgm:pt>
    <dgm:pt modelId="{48ECE67B-F177-4CD2-99DC-B4F6BF5E48A9}" type="sibTrans" cxnId="{03457836-E2BF-4B73-9722-7E7D6FBA3037}">
      <dgm:prSet/>
      <dgm:spPr/>
      <dgm:t>
        <a:bodyPr/>
        <a:lstStyle/>
        <a:p>
          <a:endParaRPr lang="en-US"/>
        </a:p>
      </dgm:t>
    </dgm:pt>
    <dgm:pt modelId="{21F50430-466B-4A3C-9AD3-3318DF52C449}">
      <dgm:prSet/>
      <dgm:spPr/>
      <dgm:t>
        <a:bodyPr/>
        <a:lstStyle/>
        <a:p>
          <a:r>
            <a:rPr lang="en-US" smtClean="0"/>
            <a:t>Flexibility in data transfer </a:t>
          </a:r>
          <a:endParaRPr lang="en-US"/>
        </a:p>
      </dgm:t>
    </dgm:pt>
    <dgm:pt modelId="{4EC4091A-21FE-43D2-906F-15C4F56BA315}" type="parTrans" cxnId="{29C196A5-BEE8-4885-9BBC-5C003AB73F41}">
      <dgm:prSet/>
      <dgm:spPr/>
      <dgm:t>
        <a:bodyPr/>
        <a:lstStyle/>
        <a:p>
          <a:endParaRPr lang="en-US"/>
        </a:p>
      </dgm:t>
    </dgm:pt>
    <dgm:pt modelId="{6B34F261-CF6A-464E-B3E5-4972E585C754}" type="sibTrans" cxnId="{29C196A5-BEE8-4885-9BBC-5C003AB73F41}">
      <dgm:prSet/>
      <dgm:spPr/>
      <dgm:t>
        <a:bodyPr/>
        <a:lstStyle/>
        <a:p>
          <a:endParaRPr lang="en-US"/>
        </a:p>
      </dgm:t>
    </dgm:pt>
    <dgm:pt modelId="{F9A8032F-C9A5-4F60-AB64-F5005CC11860}" type="pres">
      <dgm:prSet presAssocID="{9DB2C644-AC82-41E9-B0FD-BF45906B2D22}" presName="cycle" presStyleCnt="0">
        <dgm:presLayoutVars>
          <dgm:dir/>
          <dgm:resizeHandles val="exact"/>
        </dgm:presLayoutVars>
      </dgm:prSet>
      <dgm:spPr/>
    </dgm:pt>
    <dgm:pt modelId="{1205F018-4CE0-49DA-8EF5-0F7AFA7ECA70}" type="pres">
      <dgm:prSet presAssocID="{51454CF4-0014-40A0-AEA5-1BC871144093}" presName="node" presStyleLbl="node1" presStyleIdx="0" presStyleCnt="5">
        <dgm:presLayoutVars>
          <dgm:bulletEnabled val="1"/>
        </dgm:presLayoutVars>
      </dgm:prSet>
      <dgm:spPr/>
    </dgm:pt>
    <dgm:pt modelId="{93006D33-365B-4452-AE6D-89E5027A69F1}" type="pres">
      <dgm:prSet presAssocID="{51454CF4-0014-40A0-AEA5-1BC871144093}" presName="spNode" presStyleCnt="0"/>
      <dgm:spPr/>
    </dgm:pt>
    <dgm:pt modelId="{AC01CA77-F965-44A7-AF92-744FA551C2BF}" type="pres">
      <dgm:prSet presAssocID="{B4AC69DB-BF3E-4400-975F-F84F67324328}" presName="sibTrans" presStyleLbl="sibTrans1D1" presStyleIdx="0" presStyleCnt="5"/>
      <dgm:spPr/>
    </dgm:pt>
    <dgm:pt modelId="{311B6B03-E7B4-40B7-8A07-B19ACBD8F4A5}" type="pres">
      <dgm:prSet presAssocID="{CCE04541-4660-484B-B2E5-BF09736DACAA}" presName="node" presStyleLbl="node1" presStyleIdx="1" presStyleCnt="5">
        <dgm:presLayoutVars>
          <dgm:bulletEnabled val="1"/>
        </dgm:presLayoutVars>
      </dgm:prSet>
      <dgm:spPr/>
    </dgm:pt>
    <dgm:pt modelId="{FA0B6DC9-EA43-4367-A8CC-2EA1B4BAF3C3}" type="pres">
      <dgm:prSet presAssocID="{CCE04541-4660-484B-B2E5-BF09736DACAA}" presName="spNode" presStyleCnt="0"/>
      <dgm:spPr/>
    </dgm:pt>
    <dgm:pt modelId="{ECC28AD0-2679-4972-B686-936D7A9C1E05}" type="pres">
      <dgm:prSet presAssocID="{C0BD7A7F-3415-4BFA-B1A0-70C074449AD3}" presName="sibTrans" presStyleLbl="sibTrans1D1" presStyleIdx="1" presStyleCnt="5"/>
      <dgm:spPr/>
    </dgm:pt>
    <dgm:pt modelId="{EDB17AE1-62A5-4667-B7F6-39FFE90CE14B}" type="pres">
      <dgm:prSet presAssocID="{C724D43C-01D2-4599-B212-FDDAE635F7BF}" presName="node" presStyleLbl="node1" presStyleIdx="2" presStyleCnt="5">
        <dgm:presLayoutVars>
          <dgm:bulletEnabled val="1"/>
        </dgm:presLayoutVars>
      </dgm:prSet>
      <dgm:spPr/>
    </dgm:pt>
    <dgm:pt modelId="{DA802C17-E624-459E-9F78-6E90C0C2C5FE}" type="pres">
      <dgm:prSet presAssocID="{C724D43C-01D2-4599-B212-FDDAE635F7BF}" presName="spNode" presStyleCnt="0"/>
      <dgm:spPr/>
    </dgm:pt>
    <dgm:pt modelId="{1AED10E4-08B0-4682-A271-F94B9B11391D}" type="pres">
      <dgm:prSet presAssocID="{896F5234-DECC-41E7-A216-1232142E8BE8}" presName="sibTrans" presStyleLbl="sibTrans1D1" presStyleIdx="2" presStyleCnt="5"/>
      <dgm:spPr/>
    </dgm:pt>
    <dgm:pt modelId="{6F9606E2-CF80-4FC9-BC34-622C08AEF321}" type="pres">
      <dgm:prSet presAssocID="{21F50430-466B-4A3C-9AD3-3318DF52C449}" presName="node" presStyleLbl="node1" presStyleIdx="3" presStyleCnt="5">
        <dgm:presLayoutVars>
          <dgm:bulletEnabled val="1"/>
        </dgm:presLayoutVars>
      </dgm:prSet>
      <dgm:spPr/>
    </dgm:pt>
    <dgm:pt modelId="{33D14313-A795-4759-9266-CABC5034A016}" type="pres">
      <dgm:prSet presAssocID="{21F50430-466B-4A3C-9AD3-3318DF52C449}" presName="spNode" presStyleCnt="0"/>
      <dgm:spPr/>
    </dgm:pt>
    <dgm:pt modelId="{C2283FC4-4DE5-426F-A54A-0150CC8BFB53}" type="pres">
      <dgm:prSet presAssocID="{6B34F261-CF6A-464E-B3E5-4972E585C754}" presName="sibTrans" presStyleLbl="sibTrans1D1" presStyleIdx="3" presStyleCnt="5"/>
      <dgm:spPr/>
    </dgm:pt>
    <dgm:pt modelId="{7B860CC1-4755-4E5B-95A4-DF700F31968A}" type="pres">
      <dgm:prSet presAssocID="{D1795E82-6DE8-4090-AFE9-1E04388CBAED}" presName="node" presStyleLbl="node1" presStyleIdx="4" presStyleCnt="5">
        <dgm:presLayoutVars>
          <dgm:bulletEnabled val="1"/>
        </dgm:presLayoutVars>
      </dgm:prSet>
      <dgm:spPr/>
    </dgm:pt>
    <dgm:pt modelId="{7D669A40-1BA2-4368-8E4B-39F12048A3E6}" type="pres">
      <dgm:prSet presAssocID="{D1795E82-6DE8-4090-AFE9-1E04388CBAED}" presName="spNode" presStyleCnt="0"/>
      <dgm:spPr/>
    </dgm:pt>
    <dgm:pt modelId="{7E735962-89DF-4D42-A8DE-B049D6DDDF6D}" type="pres">
      <dgm:prSet presAssocID="{48ECE67B-F177-4CD2-99DC-B4F6BF5E48A9}" presName="sibTrans" presStyleLbl="sibTrans1D1" presStyleIdx="4" presStyleCnt="5"/>
      <dgm:spPr/>
    </dgm:pt>
  </dgm:ptLst>
  <dgm:cxnLst>
    <dgm:cxn modelId="{62B0B4FB-A134-401E-9269-41A8190131C4}" type="presOf" srcId="{21F50430-466B-4A3C-9AD3-3318DF52C449}" destId="{6F9606E2-CF80-4FC9-BC34-622C08AEF321}" srcOrd="0" destOrd="0" presId="urn:microsoft.com/office/officeart/2005/8/layout/cycle5"/>
    <dgm:cxn modelId="{5D2ACF44-2B3F-4DA8-AE89-5BAD74A47A3E}" type="presOf" srcId="{C0BD7A7F-3415-4BFA-B1A0-70C074449AD3}" destId="{ECC28AD0-2679-4972-B686-936D7A9C1E05}" srcOrd="0" destOrd="0" presId="urn:microsoft.com/office/officeart/2005/8/layout/cycle5"/>
    <dgm:cxn modelId="{ED7649AD-AA61-4124-9368-D4ACB90E8CEB}" srcId="{9DB2C644-AC82-41E9-B0FD-BF45906B2D22}" destId="{51454CF4-0014-40A0-AEA5-1BC871144093}" srcOrd="0" destOrd="0" parTransId="{D56067DB-20EC-4B2A-9275-86EEF269D9A8}" sibTransId="{B4AC69DB-BF3E-4400-975F-F84F67324328}"/>
    <dgm:cxn modelId="{C1B779B9-3AF3-463F-9D9C-B06EE7B1B586}" type="presOf" srcId="{51454CF4-0014-40A0-AEA5-1BC871144093}" destId="{1205F018-4CE0-49DA-8EF5-0F7AFA7ECA70}" srcOrd="0" destOrd="0" presId="urn:microsoft.com/office/officeart/2005/8/layout/cycle5"/>
    <dgm:cxn modelId="{7118065F-9FC3-420C-8B88-D982CD635355}" type="presOf" srcId="{48ECE67B-F177-4CD2-99DC-B4F6BF5E48A9}" destId="{7E735962-89DF-4D42-A8DE-B049D6DDDF6D}" srcOrd="0" destOrd="0" presId="urn:microsoft.com/office/officeart/2005/8/layout/cycle5"/>
    <dgm:cxn modelId="{56C93AAF-C8F7-4E3D-B250-2700CF7035A4}" type="presOf" srcId="{B4AC69DB-BF3E-4400-975F-F84F67324328}" destId="{AC01CA77-F965-44A7-AF92-744FA551C2BF}" srcOrd="0" destOrd="0" presId="urn:microsoft.com/office/officeart/2005/8/layout/cycle5"/>
    <dgm:cxn modelId="{E6EC0712-DFEB-4FFD-BF4B-3AA7EDF15ADF}" type="presOf" srcId="{C724D43C-01D2-4599-B212-FDDAE635F7BF}" destId="{EDB17AE1-62A5-4667-B7F6-39FFE90CE14B}" srcOrd="0" destOrd="0" presId="urn:microsoft.com/office/officeart/2005/8/layout/cycle5"/>
    <dgm:cxn modelId="{82AB0428-49F7-4AC4-A2A8-083936A9EE1B}" type="presOf" srcId="{CCE04541-4660-484B-B2E5-BF09736DACAA}" destId="{311B6B03-E7B4-40B7-8A07-B19ACBD8F4A5}" srcOrd="0" destOrd="0" presId="urn:microsoft.com/office/officeart/2005/8/layout/cycle5"/>
    <dgm:cxn modelId="{1E82EC74-415B-4C0D-B982-CAC7C1A9F7FF}" type="presOf" srcId="{9DB2C644-AC82-41E9-B0FD-BF45906B2D22}" destId="{F9A8032F-C9A5-4F60-AB64-F5005CC11860}" srcOrd="0" destOrd="0" presId="urn:microsoft.com/office/officeart/2005/8/layout/cycle5"/>
    <dgm:cxn modelId="{947C1A3B-0D06-40CB-991B-3E2FDC2B5703}" srcId="{9DB2C644-AC82-41E9-B0FD-BF45906B2D22}" destId="{CCE04541-4660-484B-B2E5-BF09736DACAA}" srcOrd="1" destOrd="0" parTransId="{DD224649-533E-456B-BC98-2691DE666673}" sibTransId="{C0BD7A7F-3415-4BFA-B1A0-70C074449AD3}"/>
    <dgm:cxn modelId="{EDDE06DF-DFDE-47E4-B4CE-F49A49A94BBC}" type="presOf" srcId="{896F5234-DECC-41E7-A216-1232142E8BE8}" destId="{1AED10E4-08B0-4682-A271-F94B9B11391D}" srcOrd="0" destOrd="0" presId="urn:microsoft.com/office/officeart/2005/8/layout/cycle5"/>
    <dgm:cxn modelId="{E07414C6-E7A8-42B4-8B14-EEFCFDD70F06}" type="presOf" srcId="{6B34F261-CF6A-464E-B3E5-4972E585C754}" destId="{C2283FC4-4DE5-426F-A54A-0150CC8BFB53}" srcOrd="0" destOrd="0" presId="urn:microsoft.com/office/officeart/2005/8/layout/cycle5"/>
    <dgm:cxn modelId="{03457836-E2BF-4B73-9722-7E7D6FBA3037}" srcId="{9DB2C644-AC82-41E9-B0FD-BF45906B2D22}" destId="{D1795E82-6DE8-4090-AFE9-1E04388CBAED}" srcOrd="4" destOrd="0" parTransId="{9F85CF70-63F1-44C8-8912-6D327015D970}" sibTransId="{48ECE67B-F177-4CD2-99DC-B4F6BF5E48A9}"/>
    <dgm:cxn modelId="{B46E31F5-383A-4327-A273-3BAE39DB5EAE}" srcId="{9DB2C644-AC82-41E9-B0FD-BF45906B2D22}" destId="{C724D43C-01D2-4599-B212-FDDAE635F7BF}" srcOrd="2" destOrd="0" parTransId="{B32435A5-420E-4427-9716-4EA04992DC89}" sibTransId="{896F5234-DECC-41E7-A216-1232142E8BE8}"/>
    <dgm:cxn modelId="{29C196A5-BEE8-4885-9BBC-5C003AB73F41}" srcId="{9DB2C644-AC82-41E9-B0FD-BF45906B2D22}" destId="{21F50430-466B-4A3C-9AD3-3318DF52C449}" srcOrd="3" destOrd="0" parTransId="{4EC4091A-21FE-43D2-906F-15C4F56BA315}" sibTransId="{6B34F261-CF6A-464E-B3E5-4972E585C754}"/>
    <dgm:cxn modelId="{F828AF73-7E5E-4C8F-AF40-214869C240A0}" type="presOf" srcId="{D1795E82-6DE8-4090-AFE9-1E04388CBAED}" destId="{7B860CC1-4755-4E5B-95A4-DF700F31968A}" srcOrd="0" destOrd="0" presId="urn:microsoft.com/office/officeart/2005/8/layout/cycle5"/>
    <dgm:cxn modelId="{063B4BF4-0E6D-4C13-8C09-2E613F28CA1B}" type="presParOf" srcId="{F9A8032F-C9A5-4F60-AB64-F5005CC11860}" destId="{1205F018-4CE0-49DA-8EF5-0F7AFA7ECA70}" srcOrd="0" destOrd="0" presId="urn:microsoft.com/office/officeart/2005/8/layout/cycle5"/>
    <dgm:cxn modelId="{D2066E59-B44D-49AD-822E-F7A77195239E}" type="presParOf" srcId="{F9A8032F-C9A5-4F60-AB64-F5005CC11860}" destId="{93006D33-365B-4452-AE6D-89E5027A69F1}" srcOrd="1" destOrd="0" presId="urn:microsoft.com/office/officeart/2005/8/layout/cycle5"/>
    <dgm:cxn modelId="{9A287ED0-2881-4F78-ABCD-66A2C38B97AE}" type="presParOf" srcId="{F9A8032F-C9A5-4F60-AB64-F5005CC11860}" destId="{AC01CA77-F965-44A7-AF92-744FA551C2BF}" srcOrd="2" destOrd="0" presId="urn:microsoft.com/office/officeart/2005/8/layout/cycle5"/>
    <dgm:cxn modelId="{78AE9115-842D-43AC-9AE0-B8F3DFA7796D}" type="presParOf" srcId="{F9A8032F-C9A5-4F60-AB64-F5005CC11860}" destId="{311B6B03-E7B4-40B7-8A07-B19ACBD8F4A5}" srcOrd="3" destOrd="0" presId="urn:microsoft.com/office/officeart/2005/8/layout/cycle5"/>
    <dgm:cxn modelId="{A775386C-CD6C-441A-907E-5250B72903B3}" type="presParOf" srcId="{F9A8032F-C9A5-4F60-AB64-F5005CC11860}" destId="{FA0B6DC9-EA43-4367-A8CC-2EA1B4BAF3C3}" srcOrd="4" destOrd="0" presId="urn:microsoft.com/office/officeart/2005/8/layout/cycle5"/>
    <dgm:cxn modelId="{805F0D2D-3E07-4A43-A40F-1E92A67CE9FA}" type="presParOf" srcId="{F9A8032F-C9A5-4F60-AB64-F5005CC11860}" destId="{ECC28AD0-2679-4972-B686-936D7A9C1E05}" srcOrd="5" destOrd="0" presId="urn:microsoft.com/office/officeart/2005/8/layout/cycle5"/>
    <dgm:cxn modelId="{32CF4CC2-6DE8-448E-8259-29A758E20197}" type="presParOf" srcId="{F9A8032F-C9A5-4F60-AB64-F5005CC11860}" destId="{EDB17AE1-62A5-4667-B7F6-39FFE90CE14B}" srcOrd="6" destOrd="0" presId="urn:microsoft.com/office/officeart/2005/8/layout/cycle5"/>
    <dgm:cxn modelId="{52893BBA-2C35-43B1-805A-BE91ACD85AD4}" type="presParOf" srcId="{F9A8032F-C9A5-4F60-AB64-F5005CC11860}" destId="{DA802C17-E624-459E-9F78-6E90C0C2C5FE}" srcOrd="7" destOrd="0" presId="urn:microsoft.com/office/officeart/2005/8/layout/cycle5"/>
    <dgm:cxn modelId="{FFFBD865-1D97-41C3-A92E-9F651AEB9782}" type="presParOf" srcId="{F9A8032F-C9A5-4F60-AB64-F5005CC11860}" destId="{1AED10E4-08B0-4682-A271-F94B9B11391D}" srcOrd="8" destOrd="0" presId="urn:microsoft.com/office/officeart/2005/8/layout/cycle5"/>
    <dgm:cxn modelId="{8CF9D98B-6D07-4A4B-9EBF-56F6FAC91374}" type="presParOf" srcId="{F9A8032F-C9A5-4F60-AB64-F5005CC11860}" destId="{6F9606E2-CF80-4FC9-BC34-622C08AEF321}" srcOrd="9" destOrd="0" presId="urn:microsoft.com/office/officeart/2005/8/layout/cycle5"/>
    <dgm:cxn modelId="{B2AFBF0E-AF2A-4369-A9EC-9D832450507B}" type="presParOf" srcId="{F9A8032F-C9A5-4F60-AB64-F5005CC11860}" destId="{33D14313-A795-4759-9266-CABC5034A016}" srcOrd="10" destOrd="0" presId="urn:microsoft.com/office/officeart/2005/8/layout/cycle5"/>
    <dgm:cxn modelId="{DC28FC6B-F997-4FFF-96EF-8440787D5250}" type="presParOf" srcId="{F9A8032F-C9A5-4F60-AB64-F5005CC11860}" destId="{C2283FC4-4DE5-426F-A54A-0150CC8BFB53}" srcOrd="11" destOrd="0" presId="urn:microsoft.com/office/officeart/2005/8/layout/cycle5"/>
    <dgm:cxn modelId="{CADBFC00-7AEB-446A-998C-B9C287B7E9C9}" type="presParOf" srcId="{F9A8032F-C9A5-4F60-AB64-F5005CC11860}" destId="{7B860CC1-4755-4E5B-95A4-DF700F31968A}" srcOrd="12" destOrd="0" presId="urn:microsoft.com/office/officeart/2005/8/layout/cycle5"/>
    <dgm:cxn modelId="{20356192-349C-429F-BCB5-FEC745377951}" type="presParOf" srcId="{F9A8032F-C9A5-4F60-AB64-F5005CC11860}" destId="{7D669A40-1BA2-4368-8E4B-39F12048A3E6}" srcOrd="13" destOrd="0" presId="urn:microsoft.com/office/officeart/2005/8/layout/cycle5"/>
    <dgm:cxn modelId="{6C15AA56-EBEE-49F2-B0EE-C853C08D6D0F}" type="presParOf" srcId="{F9A8032F-C9A5-4F60-AB64-F5005CC11860}" destId="{7E735962-89DF-4D42-A8DE-B049D6DDDF6D}"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D88B7CC-B55A-41D7-B6ED-00ABA0C67346}" type="doc">
      <dgm:prSet loTypeId="urn:microsoft.com/office/officeart/2005/8/layout/default" loCatId="list" qsTypeId="urn:microsoft.com/office/officeart/2005/8/quickstyle/3d9" qsCatId="3D" csTypeId="urn:microsoft.com/office/officeart/2005/8/colors/colorful4" csCatId="colorful" phldr="1"/>
      <dgm:spPr/>
      <dgm:t>
        <a:bodyPr/>
        <a:lstStyle/>
        <a:p>
          <a:endParaRPr lang="en-US"/>
        </a:p>
      </dgm:t>
    </dgm:pt>
    <dgm:pt modelId="{F1A49162-F92E-458C-AAA5-93087FC0FEB1}">
      <dgm:prSet phldrT="[Text]"/>
      <dgm:spPr/>
      <dgm:t>
        <a:bodyPr/>
        <a:lstStyle/>
        <a:p>
          <a:r>
            <a:rPr lang="en-US" dirty="0" smtClean="0"/>
            <a:t>THANKYOU</a:t>
          </a:r>
          <a:endParaRPr lang="en-US" dirty="0"/>
        </a:p>
      </dgm:t>
    </dgm:pt>
    <dgm:pt modelId="{56845B5E-114E-46DA-8ED1-E6C48A46DA6C}" type="parTrans" cxnId="{22EA8234-970C-4A52-B38D-13398B7FEE28}">
      <dgm:prSet/>
      <dgm:spPr/>
      <dgm:t>
        <a:bodyPr/>
        <a:lstStyle/>
        <a:p>
          <a:endParaRPr lang="en-US"/>
        </a:p>
      </dgm:t>
    </dgm:pt>
    <dgm:pt modelId="{D8B0D421-5D3A-42D2-B6CF-38C753D76459}" type="sibTrans" cxnId="{22EA8234-970C-4A52-B38D-13398B7FEE28}">
      <dgm:prSet/>
      <dgm:spPr/>
      <dgm:t>
        <a:bodyPr/>
        <a:lstStyle/>
        <a:p>
          <a:endParaRPr lang="en-US"/>
        </a:p>
      </dgm:t>
    </dgm:pt>
    <dgm:pt modelId="{6025BC19-1595-45C6-924E-1ABC7BAA1153}" type="pres">
      <dgm:prSet presAssocID="{9D88B7CC-B55A-41D7-B6ED-00ABA0C67346}" presName="diagram" presStyleCnt="0">
        <dgm:presLayoutVars>
          <dgm:dir/>
          <dgm:resizeHandles val="exact"/>
        </dgm:presLayoutVars>
      </dgm:prSet>
      <dgm:spPr/>
    </dgm:pt>
    <dgm:pt modelId="{F3DEE820-AAD2-41D4-8AAF-17B612496796}" type="pres">
      <dgm:prSet presAssocID="{F1A49162-F92E-458C-AAA5-93087FC0FEB1}" presName="node" presStyleLbl="node1" presStyleIdx="0" presStyleCnt="1">
        <dgm:presLayoutVars>
          <dgm:bulletEnabled val="1"/>
        </dgm:presLayoutVars>
      </dgm:prSet>
      <dgm:spPr/>
    </dgm:pt>
  </dgm:ptLst>
  <dgm:cxnLst>
    <dgm:cxn modelId="{31F7CD6C-4C59-4573-94E6-5443673090E2}" type="presOf" srcId="{9D88B7CC-B55A-41D7-B6ED-00ABA0C67346}" destId="{6025BC19-1595-45C6-924E-1ABC7BAA1153}" srcOrd="0" destOrd="0" presId="urn:microsoft.com/office/officeart/2005/8/layout/default"/>
    <dgm:cxn modelId="{22EA8234-970C-4A52-B38D-13398B7FEE28}" srcId="{9D88B7CC-B55A-41D7-B6ED-00ABA0C67346}" destId="{F1A49162-F92E-458C-AAA5-93087FC0FEB1}" srcOrd="0" destOrd="0" parTransId="{56845B5E-114E-46DA-8ED1-E6C48A46DA6C}" sibTransId="{D8B0D421-5D3A-42D2-B6CF-38C753D76459}"/>
    <dgm:cxn modelId="{B649F19F-A672-4FF3-B6F6-EAAE33C5B9FA}" type="presOf" srcId="{F1A49162-F92E-458C-AAA5-93087FC0FEB1}" destId="{F3DEE820-AAD2-41D4-8AAF-17B612496796}" srcOrd="0" destOrd="0" presId="urn:microsoft.com/office/officeart/2005/8/layout/default"/>
    <dgm:cxn modelId="{81895CD8-4A21-466D-AB98-4D98C091D81D}" type="presParOf" srcId="{6025BC19-1595-45C6-924E-1ABC7BAA1153}" destId="{F3DEE820-AAD2-41D4-8AAF-17B612496796}"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68F8B5-9886-46F9-B8DD-417D4E9AD989}">
      <dsp:nvSpPr>
        <dsp:cNvPr id="0" name=""/>
        <dsp:cNvSpPr/>
      </dsp:nvSpPr>
      <dsp:spPr>
        <a:xfrm>
          <a:off x="0" y="591343"/>
          <a:ext cx="2571749" cy="1543050"/>
        </a:xfrm>
        <a:prstGeom prst="rect">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sp3d extrusionH="28000" prstMaterial="matte"/>
        </a:bodyPr>
        <a:lstStyle/>
        <a:p>
          <a:pPr lvl="0" algn="ctr" defTabSz="1377950">
            <a:lnSpc>
              <a:spcPct val="90000"/>
            </a:lnSpc>
            <a:spcBef>
              <a:spcPct val="0"/>
            </a:spcBef>
            <a:spcAft>
              <a:spcPct val="35000"/>
            </a:spcAft>
          </a:pPr>
          <a:r>
            <a:rPr lang="en-US" sz="3100" kern="1200" dirty="0" smtClean="0"/>
            <a:t>Hypervisor </a:t>
          </a:r>
          <a:endParaRPr lang="en-US" sz="3100" kern="1200" dirty="0"/>
        </a:p>
      </dsp:txBody>
      <dsp:txXfrm>
        <a:off x="0" y="591343"/>
        <a:ext cx="2571749" cy="1543050"/>
      </dsp:txXfrm>
    </dsp:sp>
    <dsp:sp modelId="{923306B0-8FEB-431C-A1C4-7AA7DE2634FB}">
      <dsp:nvSpPr>
        <dsp:cNvPr id="0" name=""/>
        <dsp:cNvSpPr/>
      </dsp:nvSpPr>
      <dsp:spPr>
        <a:xfrm>
          <a:off x="2828925" y="591343"/>
          <a:ext cx="2571749" cy="1543050"/>
        </a:xfrm>
        <a:prstGeom prst="rect">
          <a:avLst/>
        </a:prstGeom>
        <a:solidFill>
          <a:schemeClr val="accent5">
            <a:hueOff val="-2483469"/>
            <a:satOff val="9953"/>
            <a:lumOff val="2157"/>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sp3d extrusionH="28000" prstMaterial="matte"/>
        </a:bodyPr>
        <a:lstStyle/>
        <a:p>
          <a:pPr lvl="0" algn="ctr" defTabSz="1377950">
            <a:lnSpc>
              <a:spcPct val="90000"/>
            </a:lnSpc>
            <a:spcBef>
              <a:spcPct val="0"/>
            </a:spcBef>
            <a:spcAft>
              <a:spcPct val="35000"/>
            </a:spcAft>
          </a:pPr>
          <a:r>
            <a:rPr lang="en-US" sz="3100" kern="1200" smtClean="0"/>
            <a:t>Container</a:t>
          </a:r>
          <a:endParaRPr lang="en-US" sz="3100" kern="1200"/>
        </a:p>
      </dsp:txBody>
      <dsp:txXfrm>
        <a:off x="2828925" y="591343"/>
        <a:ext cx="2571749" cy="1543050"/>
      </dsp:txXfrm>
    </dsp:sp>
    <dsp:sp modelId="{A166B9ED-7B3B-4118-905E-010F874DC396}">
      <dsp:nvSpPr>
        <dsp:cNvPr id="0" name=""/>
        <dsp:cNvSpPr/>
      </dsp:nvSpPr>
      <dsp:spPr>
        <a:xfrm>
          <a:off x="5657849" y="591343"/>
          <a:ext cx="2571749" cy="1543050"/>
        </a:xfrm>
        <a:prstGeom prst="rect">
          <a:avLst/>
        </a:prstGeom>
        <a:solidFill>
          <a:schemeClr val="accent5">
            <a:hueOff val="-4966938"/>
            <a:satOff val="19906"/>
            <a:lumOff val="4314"/>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sp3d extrusionH="28000" prstMaterial="matte"/>
        </a:bodyPr>
        <a:lstStyle/>
        <a:p>
          <a:pPr lvl="0" algn="ctr" defTabSz="1377950">
            <a:lnSpc>
              <a:spcPct val="90000"/>
            </a:lnSpc>
            <a:spcBef>
              <a:spcPct val="0"/>
            </a:spcBef>
            <a:spcAft>
              <a:spcPct val="35000"/>
            </a:spcAft>
          </a:pPr>
          <a:r>
            <a:rPr lang="en-US" sz="3100" kern="1200" smtClean="0"/>
            <a:t>Virtual Machine (VM)</a:t>
          </a:r>
          <a:endParaRPr lang="en-US" sz="3100" kern="1200"/>
        </a:p>
      </dsp:txBody>
      <dsp:txXfrm>
        <a:off x="5657849" y="591343"/>
        <a:ext cx="2571749" cy="1543050"/>
      </dsp:txXfrm>
    </dsp:sp>
    <dsp:sp modelId="{11FA2D6B-914A-4E91-BC5D-E8E4E3C25D04}">
      <dsp:nvSpPr>
        <dsp:cNvPr id="0" name=""/>
        <dsp:cNvSpPr/>
      </dsp:nvSpPr>
      <dsp:spPr>
        <a:xfrm>
          <a:off x="1414462" y="2391569"/>
          <a:ext cx="2571749" cy="1543050"/>
        </a:xfrm>
        <a:prstGeom prst="rect">
          <a:avLst/>
        </a:prstGeom>
        <a:solidFill>
          <a:schemeClr val="accent5">
            <a:hueOff val="-7450407"/>
            <a:satOff val="29858"/>
            <a:lumOff val="6471"/>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sp3d extrusionH="28000" prstMaterial="matte"/>
        </a:bodyPr>
        <a:lstStyle/>
        <a:p>
          <a:pPr lvl="0" algn="ctr" defTabSz="1377950">
            <a:lnSpc>
              <a:spcPct val="90000"/>
            </a:lnSpc>
            <a:spcBef>
              <a:spcPct val="0"/>
            </a:spcBef>
            <a:spcAft>
              <a:spcPct val="35000"/>
            </a:spcAft>
          </a:pPr>
          <a:r>
            <a:rPr lang="en-US" sz="3100" kern="1200" smtClean="0"/>
            <a:t>Virtual Network </a:t>
          </a:r>
          <a:endParaRPr lang="en-US" sz="3100" kern="1200"/>
        </a:p>
      </dsp:txBody>
      <dsp:txXfrm>
        <a:off x="1414462" y="2391569"/>
        <a:ext cx="2571749" cy="1543050"/>
      </dsp:txXfrm>
    </dsp:sp>
    <dsp:sp modelId="{4E9F42FE-13A9-48BC-871B-EA6CD95C72E4}">
      <dsp:nvSpPr>
        <dsp:cNvPr id="0" name=""/>
        <dsp:cNvSpPr/>
      </dsp:nvSpPr>
      <dsp:spPr>
        <a:xfrm>
          <a:off x="4243387" y="2391569"/>
          <a:ext cx="2571749" cy="1543050"/>
        </a:xfrm>
        <a:prstGeom prst="rect">
          <a:avLst/>
        </a:prstGeom>
        <a:solidFill>
          <a:schemeClr val="accent5">
            <a:hueOff val="-9933876"/>
            <a:satOff val="39811"/>
            <a:lumOff val="8628"/>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sp3d extrusionH="28000" prstMaterial="matte"/>
        </a:bodyPr>
        <a:lstStyle/>
        <a:p>
          <a:pPr lvl="0" algn="ctr" defTabSz="1377950">
            <a:lnSpc>
              <a:spcPct val="90000"/>
            </a:lnSpc>
            <a:spcBef>
              <a:spcPct val="0"/>
            </a:spcBef>
            <a:spcAft>
              <a:spcPct val="35000"/>
            </a:spcAft>
          </a:pPr>
          <a:r>
            <a:rPr lang="en-US" sz="3100" kern="1200" smtClean="0"/>
            <a:t>Virtualization Software </a:t>
          </a:r>
          <a:endParaRPr lang="en-US" sz="3100" kern="1200"/>
        </a:p>
      </dsp:txBody>
      <dsp:txXfrm>
        <a:off x="4243387" y="2391569"/>
        <a:ext cx="2571749" cy="15430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05F018-4CE0-49DA-8EF5-0F7AFA7ECA70}">
      <dsp:nvSpPr>
        <dsp:cNvPr id="0" name=""/>
        <dsp:cNvSpPr/>
      </dsp:nvSpPr>
      <dsp:spPr>
        <a:xfrm>
          <a:off x="3371403" y="736"/>
          <a:ext cx="1486792" cy="966415"/>
        </a:xfrm>
        <a:prstGeom prst="roundRect">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smtClean="0"/>
            <a:t>Security </a:t>
          </a:r>
          <a:endParaRPr lang="en-US" sz="1700" kern="1200"/>
        </a:p>
      </dsp:txBody>
      <dsp:txXfrm>
        <a:off x="3418579" y="47912"/>
        <a:ext cx="1392440" cy="872063"/>
      </dsp:txXfrm>
    </dsp:sp>
    <dsp:sp modelId="{AC01CA77-F965-44A7-AF92-744FA551C2BF}">
      <dsp:nvSpPr>
        <dsp:cNvPr id="0" name=""/>
        <dsp:cNvSpPr/>
      </dsp:nvSpPr>
      <dsp:spPr>
        <a:xfrm>
          <a:off x="2183365" y="483943"/>
          <a:ext cx="3862868" cy="3862868"/>
        </a:xfrm>
        <a:custGeom>
          <a:avLst/>
          <a:gdLst/>
          <a:ahLst/>
          <a:cxnLst/>
          <a:rect l="0" t="0" r="0" b="0"/>
          <a:pathLst>
            <a:path>
              <a:moveTo>
                <a:pt x="2874166" y="245702"/>
              </a:moveTo>
              <a:arcTo wR="1931434" hR="1931434" stAng="17952946" swAng="1212315"/>
            </a:path>
          </a:pathLst>
        </a:custGeom>
        <a:noFill/>
        <a:ln w="9525" cap="flat" cmpd="sng" algn="ctr">
          <a:solidFill>
            <a:schemeClr val="accent5">
              <a:hueOff val="0"/>
              <a:satOff val="0"/>
              <a:lumOff val="0"/>
              <a:alphaOff val="0"/>
            </a:schemeClr>
          </a:solidFill>
          <a:prstDash val="solid"/>
          <a:tailEnd type="arrow"/>
        </a:ln>
        <a:effectLst/>
        <a:sp3d z="-40000" prstMaterial="matte"/>
      </dsp:spPr>
      <dsp:style>
        <a:lnRef idx="1">
          <a:scrgbClr r="0" g="0" b="0"/>
        </a:lnRef>
        <a:fillRef idx="0">
          <a:scrgbClr r="0" g="0" b="0"/>
        </a:fillRef>
        <a:effectRef idx="0">
          <a:scrgbClr r="0" g="0" b="0"/>
        </a:effectRef>
        <a:fontRef idx="minor"/>
      </dsp:style>
    </dsp:sp>
    <dsp:sp modelId="{311B6B03-E7B4-40B7-8A07-B19ACBD8F4A5}">
      <dsp:nvSpPr>
        <dsp:cNvPr id="0" name=""/>
        <dsp:cNvSpPr/>
      </dsp:nvSpPr>
      <dsp:spPr>
        <a:xfrm>
          <a:off x="5208306" y="1335324"/>
          <a:ext cx="1486792" cy="966415"/>
        </a:xfrm>
        <a:prstGeom prst="roundRect">
          <a:avLst/>
        </a:prstGeom>
        <a:solidFill>
          <a:schemeClr val="accent5">
            <a:hueOff val="-2483469"/>
            <a:satOff val="9953"/>
            <a:lumOff val="2157"/>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smtClean="0"/>
            <a:t>Flexibility in operations </a:t>
          </a:r>
          <a:endParaRPr lang="en-US" sz="1700" kern="1200"/>
        </a:p>
      </dsp:txBody>
      <dsp:txXfrm>
        <a:off x="5255482" y="1382500"/>
        <a:ext cx="1392440" cy="872063"/>
      </dsp:txXfrm>
    </dsp:sp>
    <dsp:sp modelId="{ECC28AD0-2679-4972-B686-936D7A9C1E05}">
      <dsp:nvSpPr>
        <dsp:cNvPr id="0" name=""/>
        <dsp:cNvSpPr/>
      </dsp:nvSpPr>
      <dsp:spPr>
        <a:xfrm>
          <a:off x="2183365" y="483943"/>
          <a:ext cx="3862868" cy="3862868"/>
        </a:xfrm>
        <a:custGeom>
          <a:avLst/>
          <a:gdLst/>
          <a:ahLst/>
          <a:cxnLst/>
          <a:rect l="0" t="0" r="0" b="0"/>
          <a:pathLst>
            <a:path>
              <a:moveTo>
                <a:pt x="3858244" y="2064990"/>
              </a:moveTo>
              <a:arcTo wR="1931434" hR="1931434" stAng="21837907" swAng="1360327"/>
            </a:path>
          </a:pathLst>
        </a:custGeom>
        <a:noFill/>
        <a:ln w="9525" cap="flat" cmpd="sng" algn="ctr">
          <a:solidFill>
            <a:schemeClr val="accent5">
              <a:hueOff val="-2483469"/>
              <a:satOff val="9953"/>
              <a:lumOff val="2157"/>
              <a:alphaOff val="0"/>
            </a:schemeClr>
          </a:solidFill>
          <a:prstDash val="solid"/>
          <a:tailEnd type="arrow"/>
        </a:ln>
        <a:effectLst/>
        <a:sp3d z="-40000" prstMaterial="matte"/>
      </dsp:spPr>
      <dsp:style>
        <a:lnRef idx="1">
          <a:scrgbClr r="0" g="0" b="0"/>
        </a:lnRef>
        <a:fillRef idx="0">
          <a:scrgbClr r="0" g="0" b="0"/>
        </a:fillRef>
        <a:effectRef idx="0">
          <a:scrgbClr r="0" g="0" b="0"/>
        </a:effectRef>
        <a:fontRef idx="minor"/>
      </dsp:style>
    </dsp:sp>
    <dsp:sp modelId="{EDB17AE1-62A5-4667-B7F6-39FFE90CE14B}">
      <dsp:nvSpPr>
        <dsp:cNvPr id="0" name=""/>
        <dsp:cNvSpPr/>
      </dsp:nvSpPr>
      <dsp:spPr>
        <a:xfrm>
          <a:off x="4506671" y="3494733"/>
          <a:ext cx="1486792" cy="966415"/>
        </a:xfrm>
        <a:prstGeom prst="roundRect">
          <a:avLst/>
        </a:prstGeom>
        <a:solidFill>
          <a:schemeClr val="accent5">
            <a:hueOff val="-4966938"/>
            <a:satOff val="19906"/>
            <a:lumOff val="4314"/>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smtClean="0"/>
            <a:t>Economical agility</a:t>
          </a:r>
          <a:endParaRPr lang="en-US" sz="1700" kern="1200"/>
        </a:p>
      </dsp:txBody>
      <dsp:txXfrm>
        <a:off x="4553847" y="3541909"/>
        <a:ext cx="1392440" cy="872063"/>
      </dsp:txXfrm>
    </dsp:sp>
    <dsp:sp modelId="{1AED10E4-08B0-4682-A271-F94B9B11391D}">
      <dsp:nvSpPr>
        <dsp:cNvPr id="0" name=""/>
        <dsp:cNvSpPr/>
      </dsp:nvSpPr>
      <dsp:spPr>
        <a:xfrm>
          <a:off x="2183365" y="483943"/>
          <a:ext cx="3862868" cy="3862868"/>
        </a:xfrm>
        <a:custGeom>
          <a:avLst/>
          <a:gdLst/>
          <a:ahLst/>
          <a:cxnLst/>
          <a:rect l="0" t="0" r="0" b="0"/>
          <a:pathLst>
            <a:path>
              <a:moveTo>
                <a:pt x="2168696" y="3848239"/>
              </a:moveTo>
              <a:arcTo wR="1931434" hR="1931434" stAng="4976630" swAng="846741"/>
            </a:path>
          </a:pathLst>
        </a:custGeom>
        <a:noFill/>
        <a:ln w="9525" cap="flat" cmpd="sng" algn="ctr">
          <a:solidFill>
            <a:schemeClr val="accent5">
              <a:hueOff val="-4966938"/>
              <a:satOff val="19906"/>
              <a:lumOff val="4314"/>
              <a:alphaOff val="0"/>
            </a:schemeClr>
          </a:solidFill>
          <a:prstDash val="solid"/>
          <a:tailEnd type="arrow"/>
        </a:ln>
        <a:effectLst/>
        <a:sp3d z="-40000" prstMaterial="matte"/>
      </dsp:spPr>
      <dsp:style>
        <a:lnRef idx="1">
          <a:scrgbClr r="0" g="0" b="0"/>
        </a:lnRef>
        <a:fillRef idx="0">
          <a:scrgbClr r="0" g="0" b="0"/>
        </a:fillRef>
        <a:effectRef idx="0">
          <a:scrgbClr r="0" g="0" b="0"/>
        </a:effectRef>
        <a:fontRef idx="minor"/>
      </dsp:style>
    </dsp:sp>
    <dsp:sp modelId="{6F9606E2-CF80-4FC9-BC34-622C08AEF321}">
      <dsp:nvSpPr>
        <dsp:cNvPr id="0" name=""/>
        <dsp:cNvSpPr/>
      </dsp:nvSpPr>
      <dsp:spPr>
        <a:xfrm>
          <a:off x="2236135" y="3494733"/>
          <a:ext cx="1486792" cy="966415"/>
        </a:xfrm>
        <a:prstGeom prst="roundRect">
          <a:avLst/>
        </a:prstGeom>
        <a:solidFill>
          <a:schemeClr val="accent5">
            <a:hueOff val="-7450407"/>
            <a:satOff val="29858"/>
            <a:lumOff val="6471"/>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smtClean="0"/>
            <a:t>Flexibility in data transfer </a:t>
          </a:r>
          <a:endParaRPr lang="en-US" sz="1700" kern="1200"/>
        </a:p>
      </dsp:txBody>
      <dsp:txXfrm>
        <a:off x="2283311" y="3541909"/>
        <a:ext cx="1392440" cy="872063"/>
      </dsp:txXfrm>
    </dsp:sp>
    <dsp:sp modelId="{C2283FC4-4DE5-426F-A54A-0150CC8BFB53}">
      <dsp:nvSpPr>
        <dsp:cNvPr id="0" name=""/>
        <dsp:cNvSpPr/>
      </dsp:nvSpPr>
      <dsp:spPr>
        <a:xfrm>
          <a:off x="2183365" y="483943"/>
          <a:ext cx="3862868" cy="3862868"/>
        </a:xfrm>
        <a:custGeom>
          <a:avLst/>
          <a:gdLst/>
          <a:ahLst/>
          <a:cxnLst/>
          <a:rect l="0" t="0" r="0" b="0"/>
          <a:pathLst>
            <a:path>
              <a:moveTo>
                <a:pt x="204996" y="2797373"/>
              </a:moveTo>
              <a:arcTo wR="1931434" hR="1931434" stAng="9201766" swAng="1360327"/>
            </a:path>
          </a:pathLst>
        </a:custGeom>
        <a:noFill/>
        <a:ln w="9525" cap="flat" cmpd="sng" algn="ctr">
          <a:solidFill>
            <a:schemeClr val="accent5">
              <a:hueOff val="-7450407"/>
              <a:satOff val="29858"/>
              <a:lumOff val="6471"/>
              <a:alphaOff val="0"/>
            </a:schemeClr>
          </a:solidFill>
          <a:prstDash val="solid"/>
          <a:tailEnd type="arrow"/>
        </a:ln>
        <a:effectLst/>
        <a:sp3d z="-40000" prstMaterial="matte"/>
      </dsp:spPr>
      <dsp:style>
        <a:lnRef idx="1">
          <a:scrgbClr r="0" g="0" b="0"/>
        </a:lnRef>
        <a:fillRef idx="0">
          <a:scrgbClr r="0" g="0" b="0"/>
        </a:fillRef>
        <a:effectRef idx="0">
          <a:scrgbClr r="0" g="0" b="0"/>
        </a:effectRef>
        <a:fontRef idx="minor"/>
      </dsp:style>
    </dsp:sp>
    <dsp:sp modelId="{7B860CC1-4755-4E5B-95A4-DF700F31968A}">
      <dsp:nvSpPr>
        <dsp:cNvPr id="0" name=""/>
        <dsp:cNvSpPr/>
      </dsp:nvSpPr>
      <dsp:spPr>
        <a:xfrm>
          <a:off x="1534500" y="1335324"/>
          <a:ext cx="1486792" cy="966415"/>
        </a:xfrm>
        <a:prstGeom prst="roundRect">
          <a:avLst/>
        </a:prstGeom>
        <a:solidFill>
          <a:schemeClr val="accent5">
            <a:hueOff val="-9933876"/>
            <a:satOff val="39811"/>
            <a:lumOff val="8628"/>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smtClean="0"/>
            <a:t>Streamlining system failure </a:t>
          </a:r>
          <a:endParaRPr lang="en-US" sz="1700" kern="1200"/>
        </a:p>
      </dsp:txBody>
      <dsp:txXfrm>
        <a:off x="1581676" y="1382500"/>
        <a:ext cx="1392440" cy="872063"/>
      </dsp:txXfrm>
    </dsp:sp>
    <dsp:sp modelId="{7E735962-89DF-4D42-A8DE-B049D6DDDF6D}">
      <dsp:nvSpPr>
        <dsp:cNvPr id="0" name=""/>
        <dsp:cNvSpPr/>
      </dsp:nvSpPr>
      <dsp:spPr>
        <a:xfrm>
          <a:off x="2183365" y="483943"/>
          <a:ext cx="3862868" cy="3862868"/>
        </a:xfrm>
        <a:custGeom>
          <a:avLst/>
          <a:gdLst/>
          <a:ahLst/>
          <a:cxnLst/>
          <a:rect l="0" t="0" r="0" b="0"/>
          <a:pathLst>
            <a:path>
              <a:moveTo>
                <a:pt x="464490" y="675044"/>
              </a:moveTo>
              <a:arcTo wR="1931434" hR="1931434" stAng="13234739" swAng="1212315"/>
            </a:path>
          </a:pathLst>
        </a:custGeom>
        <a:noFill/>
        <a:ln w="9525" cap="flat" cmpd="sng" algn="ctr">
          <a:solidFill>
            <a:schemeClr val="accent5">
              <a:hueOff val="-9933876"/>
              <a:satOff val="39811"/>
              <a:lumOff val="8628"/>
              <a:alphaOff val="0"/>
            </a:schemeClr>
          </a:solidFill>
          <a:prstDash val="solid"/>
          <a:tailEnd type="arrow"/>
        </a:ln>
        <a:effectLst/>
        <a:sp3d z="-40000" prstMaterial="matte"/>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DEE820-AAD2-41D4-8AAF-17B612496796}">
      <dsp:nvSpPr>
        <dsp:cNvPr id="0" name=""/>
        <dsp:cNvSpPr/>
      </dsp:nvSpPr>
      <dsp:spPr>
        <a:xfrm>
          <a:off x="345578" y="1448"/>
          <a:ext cx="7538442" cy="4523065"/>
        </a:xfrm>
        <a:prstGeom prst="rect">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247650" tIns="247650" rIns="247650" bIns="247650" numCol="1" spcCol="1270" anchor="ctr" anchorCtr="0">
          <a:noAutofit/>
          <a:sp3d extrusionH="28000" prstMaterial="matte"/>
        </a:bodyPr>
        <a:lstStyle/>
        <a:p>
          <a:pPr lvl="0" algn="ctr" defTabSz="2889250">
            <a:lnSpc>
              <a:spcPct val="90000"/>
            </a:lnSpc>
            <a:spcBef>
              <a:spcPct val="0"/>
            </a:spcBef>
            <a:spcAft>
              <a:spcPct val="35000"/>
            </a:spcAft>
          </a:pPr>
          <a:r>
            <a:rPr lang="en-US" sz="6500" kern="1200" dirty="0" smtClean="0"/>
            <a:t>THANKYOU</a:t>
          </a:r>
          <a:endParaRPr lang="en-US" sz="6500" kern="1200" dirty="0"/>
        </a:p>
      </dsp:txBody>
      <dsp:txXfrm>
        <a:off x="345578" y="1448"/>
        <a:ext cx="7538442" cy="452306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57546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1972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64906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52908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31745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17639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65815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61431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77500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81353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00211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1/30/2023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1532319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Virtualization in Cloud Computing </a:t>
            </a:r>
            <a:br>
              <a:rPr lang="en-US" dirty="0"/>
            </a:br>
            <a:endParaRPr lang="en-US" dirty="0"/>
          </a:p>
        </p:txBody>
      </p:sp>
      <p:pic>
        <p:nvPicPr>
          <p:cNvPr id="1028" name="Picture 4"/>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l="5636" r="5636"/>
          <a:stretch>
            <a:fillRect/>
          </a:stretch>
        </p:blipFill>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 Placeholder 3"/>
          <p:cNvSpPr>
            <a:spLocks noGrp="1"/>
          </p:cNvSpPr>
          <p:nvPr>
            <p:ph type="body" sz="half" idx="2"/>
          </p:nvPr>
        </p:nvSpPr>
        <p:spPr>
          <a:xfrm>
            <a:off x="1981200" y="5257800"/>
            <a:ext cx="5486400" cy="804862"/>
          </a:xfrm>
        </p:spPr>
        <p:txBody>
          <a:bodyPr>
            <a:normAutofit fontScale="77500" lnSpcReduction="20000"/>
          </a:bodyPr>
          <a:lstStyle/>
          <a:p>
            <a:pPr algn="r"/>
            <a:r>
              <a:rPr lang="en-US" sz="2000" dirty="0"/>
              <a:t>Asst. Prof. </a:t>
            </a:r>
            <a:r>
              <a:rPr lang="en-US" sz="2000" dirty="0" err="1"/>
              <a:t>Surbhi</a:t>
            </a:r>
            <a:r>
              <a:rPr lang="en-US" sz="2000" dirty="0"/>
              <a:t> </a:t>
            </a:r>
            <a:r>
              <a:rPr lang="en-US" sz="2000" dirty="0" err="1" smtClean="0"/>
              <a:t>Shriwastav</a:t>
            </a:r>
            <a:endParaRPr lang="en-US" sz="2000" dirty="0" smtClean="0"/>
          </a:p>
          <a:p>
            <a:pPr algn="r"/>
            <a:r>
              <a:rPr lang="en-US" sz="2000" dirty="0" smtClean="0"/>
              <a:t> </a:t>
            </a:r>
            <a:r>
              <a:rPr lang="en-US" sz="2000" dirty="0"/>
              <a:t>Department of CSE</a:t>
            </a:r>
          </a:p>
          <a:p>
            <a:pPr algn="r"/>
            <a:r>
              <a:rPr lang="en-US" sz="2000" dirty="0" err="1"/>
              <a:t>Eshan</a:t>
            </a:r>
            <a:r>
              <a:rPr lang="en-US" sz="2000" dirty="0"/>
              <a:t> College of </a:t>
            </a:r>
            <a:r>
              <a:rPr lang="en-US" sz="2000" dirty="0" err="1"/>
              <a:t>Engg</a:t>
            </a:r>
            <a:r>
              <a:rPr lang="en-US" sz="2000" dirty="0"/>
              <a:t>.</a:t>
            </a:r>
          </a:p>
          <a:p>
            <a:endParaRPr lang="en-US" dirty="0"/>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2313" y="2557463"/>
            <a:ext cx="2619375"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875354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Conclusion</a:t>
            </a:r>
            <a:r>
              <a:rPr lang="en-US" b="1" dirty="0"/>
              <a:t/>
            </a:r>
            <a:br>
              <a:rPr lang="en-US" b="1" dirty="0"/>
            </a:br>
            <a:endParaRPr lang="en-US" dirty="0"/>
          </a:p>
        </p:txBody>
      </p:sp>
      <p:sp>
        <p:nvSpPr>
          <p:cNvPr id="3" name="Content Placeholder 2"/>
          <p:cNvSpPr>
            <a:spLocks noGrp="1"/>
          </p:cNvSpPr>
          <p:nvPr>
            <p:ph idx="1"/>
          </p:nvPr>
        </p:nvSpPr>
        <p:spPr/>
        <p:txBody>
          <a:bodyPr>
            <a:normAutofit/>
          </a:bodyPr>
          <a:lstStyle/>
          <a:p>
            <a:r>
              <a:rPr lang="en-US" dirty="0"/>
              <a:t>Virtualization helps in outsourcing the hardware used, eliminating extra energy costs and minimizing the use of particular resources. Even though it doesn’t work for every user, it surely provides enhanced security, efficiency and cost advantages. </a:t>
            </a:r>
            <a:endParaRPr lang="en-US" dirty="0"/>
          </a:p>
        </p:txBody>
      </p:sp>
    </p:spTree>
    <p:extLst>
      <p:ext uri="{BB962C8B-B14F-4D97-AF65-F5344CB8AC3E}">
        <p14:creationId xmlns:p14="http://schemas.microsoft.com/office/powerpoint/2010/main" val="6599054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4579397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50738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Introduction to Virtualization in Cloud Computing</a:t>
            </a:r>
            <a:br>
              <a:rPr lang="en-US" b="1" dirty="0"/>
            </a:br>
            <a:endParaRPr lang="en-US" dirty="0"/>
          </a:p>
        </p:txBody>
      </p:sp>
      <p:sp>
        <p:nvSpPr>
          <p:cNvPr id="3" name="Content Placeholder 2"/>
          <p:cNvSpPr>
            <a:spLocks noGrp="1"/>
          </p:cNvSpPr>
          <p:nvPr>
            <p:ph idx="1"/>
          </p:nvPr>
        </p:nvSpPr>
        <p:spPr/>
        <p:txBody>
          <a:bodyPr/>
          <a:lstStyle/>
          <a:p>
            <a:pPr algn="just"/>
            <a:r>
              <a:rPr lang="en-US" dirty="0"/>
              <a:t>Virtualization translates to creating a virtual counterpart of an existing system such as a desktop, server, network resource or an operating system. </a:t>
            </a:r>
            <a:endParaRPr lang="en-US" dirty="0" smtClean="0"/>
          </a:p>
          <a:p>
            <a:pPr algn="just"/>
            <a:r>
              <a:rPr lang="en-US" dirty="0" smtClean="0"/>
              <a:t>Holistically </a:t>
            </a:r>
            <a:r>
              <a:rPr lang="en-US" dirty="0"/>
              <a:t>speaking, it is a technique that allows multiple users or organizations to make use of a single resource thread or an application among themselves. </a:t>
            </a:r>
            <a:endParaRPr lang="en-US" dirty="0"/>
          </a:p>
        </p:txBody>
      </p:sp>
    </p:spTree>
    <p:extLst>
      <p:ext uri="{BB962C8B-B14F-4D97-AF65-F5344CB8AC3E}">
        <p14:creationId xmlns:p14="http://schemas.microsoft.com/office/powerpoint/2010/main" val="20307699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Virtualization as a concept </a:t>
            </a:r>
            <a:br>
              <a:rPr lang="en-US" b="1" dirty="0"/>
            </a:b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t>Virtualization is known as the virtual machines that exist in the likeness of being a counterpart to actual hardware or an operating system. </a:t>
            </a:r>
            <a:endParaRPr lang="en-US" dirty="0" smtClean="0"/>
          </a:p>
          <a:p>
            <a:pPr algn="just"/>
            <a:r>
              <a:rPr lang="en-US" dirty="0" smtClean="0"/>
              <a:t>A </a:t>
            </a:r>
            <a:r>
              <a:rPr lang="en-US" dirty="0"/>
              <a:t>virtual machine makes up for an ecosystem that logically separates itself from the underlying hardware. </a:t>
            </a:r>
            <a:endParaRPr lang="en-US" dirty="0" smtClean="0"/>
          </a:p>
          <a:p>
            <a:pPr algn="just"/>
            <a:r>
              <a:rPr lang="en-US" dirty="0" smtClean="0"/>
              <a:t>The </a:t>
            </a:r>
            <a:r>
              <a:rPr lang="en-US" dirty="0"/>
              <a:t>machine that is used to create the foundation of a virtual machine is called the Host Machine and the virtual machine is labeled as the Guest Machine. </a:t>
            </a:r>
            <a:endParaRPr lang="en-US" dirty="0"/>
          </a:p>
        </p:txBody>
      </p:sp>
    </p:spTree>
    <p:extLst>
      <p:ext uri="{BB962C8B-B14F-4D97-AF65-F5344CB8AC3E}">
        <p14:creationId xmlns:p14="http://schemas.microsoft.com/office/powerpoint/2010/main" val="6807587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3457997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99516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a:t>
            </a:r>
            <a:r>
              <a:rPr lang="en-US" b="1" dirty="0" smtClean="0"/>
              <a:t>Types </a:t>
            </a:r>
            <a:r>
              <a:rPr lang="en-US" b="1" dirty="0"/>
              <a:t>of virtualization </a:t>
            </a:r>
            <a:br>
              <a:rPr lang="en-US" b="1" dirty="0"/>
            </a:br>
            <a:endParaRPr lang="en-US" dirty="0"/>
          </a:p>
        </p:txBody>
      </p:sp>
      <p:grpSp>
        <p:nvGrpSpPr>
          <p:cNvPr id="5" name="Group 4"/>
          <p:cNvGrpSpPr/>
          <p:nvPr/>
        </p:nvGrpSpPr>
        <p:grpSpPr>
          <a:xfrm>
            <a:off x="918105" y="1601247"/>
            <a:ext cx="7307788" cy="4523868"/>
            <a:chOff x="918105" y="1601247"/>
            <a:chExt cx="7307788" cy="4523868"/>
          </a:xfrm>
        </p:grpSpPr>
        <p:sp>
          <p:nvSpPr>
            <p:cNvPr id="6" name="Freeform 5"/>
            <p:cNvSpPr/>
            <p:nvPr/>
          </p:nvSpPr>
          <p:spPr>
            <a:xfrm>
              <a:off x="918105" y="1601247"/>
              <a:ext cx="3479899" cy="2087939"/>
            </a:xfrm>
            <a:custGeom>
              <a:avLst/>
              <a:gdLst>
                <a:gd name="connsiteX0" fmla="*/ 0 w 3479899"/>
                <a:gd name="connsiteY0" fmla="*/ 0 h 2087939"/>
                <a:gd name="connsiteX1" fmla="*/ 3479899 w 3479899"/>
                <a:gd name="connsiteY1" fmla="*/ 0 h 2087939"/>
                <a:gd name="connsiteX2" fmla="*/ 3479899 w 3479899"/>
                <a:gd name="connsiteY2" fmla="*/ 2087939 h 2087939"/>
                <a:gd name="connsiteX3" fmla="*/ 0 w 3479899"/>
                <a:gd name="connsiteY3" fmla="*/ 2087939 h 2087939"/>
                <a:gd name="connsiteX4" fmla="*/ 0 w 3479899"/>
                <a:gd name="connsiteY4" fmla="*/ 0 h 20879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79899" h="2087939">
                  <a:moveTo>
                    <a:pt x="0" y="0"/>
                  </a:moveTo>
                  <a:lnTo>
                    <a:pt x="3479899" y="0"/>
                  </a:lnTo>
                  <a:lnTo>
                    <a:pt x="3479899" y="2087939"/>
                  </a:lnTo>
                  <a:lnTo>
                    <a:pt x="0" y="2087939"/>
                  </a:lnTo>
                  <a:lnTo>
                    <a:pt x="0" y="0"/>
                  </a:lnTo>
                  <a:close/>
                </a:path>
              </a:pathLst>
            </a:custGeom>
          </p:spPr>
          <p:style>
            <a:lnRef idx="1">
              <a:schemeClr val="accent3"/>
            </a:lnRef>
            <a:fillRef idx="2">
              <a:schemeClr val="accent3"/>
            </a:fillRef>
            <a:effectRef idx="1">
              <a:schemeClr val="accent3"/>
            </a:effectRef>
            <a:fontRef idx="minor">
              <a:schemeClr val="dk1"/>
            </a:fontRef>
          </p:style>
          <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b="1" i="0" kern="1200" dirty="0" smtClean="0"/>
                <a:t>Hardware Virtualization </a:t>
              </a:r>
              <a:endParaRPr lang="en-US" sz="3800" b="0" i="0" kern="1200" dirty="0" smtClean="0"/>
            </a:p>
            <a:p>
              <a:pPr lvl="0" algn="ctr" defTabSz="1689100">
                <a:lnSpc>
                  <a:spcPct val="90000"/>
                </a:lnSpc>
                <a:spcBef>
                  <a:spcPct val="0"/>
                </a:spcBef>
                <a:spcAft>
                  <a:spcPct val="35000"/>
                </a:spcAft>
              </a:pPr>
              <a:endParaRPr lang="en-US" sz="3800" kern="1200" dirty="0"/>
            </a:p>
          </p:txBody>
        </p:sp>
        <p:sp>
          <p:nvSpPr>
            <p:cNvPr id="7" name="Freeform 6"/>
            <p:cNvSpPr/>
            <p:nvPr/>
          </p:nvSpPr>
          <p:spPr>
            <a:xfrm>
              <a:off x="4745994" y="1601247"/>
              <a:ext cx="3479899" cy="2087939"/>
            </a:xfrm>
            <a:custGeom>
              <a:avLst/>
              <a:gdLst>
                <a:gd name="connsiteX0" fmla="*/ 0 w 3479899"/>
                <a:gd name="connsiteY0" fmla="*/ 0 h 2087939"/>
                <a:gd name="connsiteX1" fmla="*/ 3479899 w 3479899"/>
                <a:gd name="connsiteY1" fmla="*/ 0 h 2087939"/>
                <a:gd name="connsiteX2" fmla="*/ 3479899 w 3479899"/>
                <a:gd name="connsiteY2" fmla="*/ 2087939 h 2087939"/>
                <a:gd name="connsiteX3" fmla="*/ 0 w 3479899"/>
                <a:gd name="connsiteY3" fmla="*/ 2087939 h 2087939"/>
                <a:gd name="connsiteX4" fmla="*/ 0 w 3479899"/>
                <a:gd name="connsiteY4" fmla="*/ 0 h 20879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79899" h="2087939">
                  <a:moveTo>
                    <a:pt x="0" y="0"/>
                  </a:moveTo>
                  <a:lnTo>
                    <a:pt x="3479899" y="0"/>
                  </a:lnTo>
                  <a:lnTo>
                    <a:pt x="3479899" y="2087939"/>
                  </a:lnTo>
                  <a:lnTo>
                    <a:pt x="0" y="2087939"/>
                  </a:lnTo>
                  <a:lnTo>
                    <a:pt x="0" y="0"/>
                  </a:lnTo>
                  <a:close/>
                </a:path>
              </a:pathLst>
            </a:custGeom>
          </p:spPr>
          <p:style>
            <a:lnRef idx="2">
              <a:schemeClr val="accent2">
                <a:shade val="50000"/>
              </a:schemeClr>
            </a:lnRef>
            <a:fillRef idx="1">
              <a:schemeClr val="accent2"/>
            </a:fillRef>
            <a:effectRef idx="0">
              <a:schemeClr val="accent2"/>
            </a:effectRef>
            <a:fontRef idx="minor">
              <a:schemeClr val="lt1"/>
            </a:fontRef>
          </p:style>
          <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b="1" i="0" kern="1200" dirty="0" smtClean="0"/>
                <a:t>Operating System Virtualization </a:t>
              </a:r>
              <a:endParaRPr lang="en-US" sz="3800" b="0" i="0" kern="1200" dirty="0"/>
            </a:p>
          </p:txBody>
        </p:sp>
        <p:sp>
          <p:nvSpPr>
            <p:cNvPr id="8" name="Freeform 7"/>
            <p:cNvSpPr/>
            <p:nvPr/>
          </p:nvSpPr>
          <p:spPr>
            <a:xfrm>
              <a:off x="918105" y="4037176"/>
              <a:ext cx="3479899" cy="2087939"/>
            </a:xfrm>
            <a:custGeom>
              <a:avLst/>
              <a:gdLst>
                <a:gd name="connsiteX0" fmla="*/ 0 w 3479899"/>
                <a:gd name="connsiteY0" fmla="*/ 0 h 2087939"/>
                <a:gd name="connsiteX1" fmla="*/ 3479899 w 3479899"/>
                <a:gd name="connsiteY1" fmla="*/ 0 h 2087939"/>
                <a:gd name="connsiteX2" fmla="*/ 3479899 w 3479899"/>
                <a:gd name="connsiteY2" fmla="*/ 2087939 h 2087939"/>
                <a:gd name="connsiteX3" fmla="*/ 0 w 3479899"/>
                <a:gd name="connsiteY3" fmla="*/ 2087939 h 2087939"/>
                <a:gd name="connsiteX4" fmla="*/ 0 w 3479899"/>
                <a:gd name="connsiteY4" fmla="*/ 0 h 20879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79899" h="2087939">
                  <a:moveTo>
                    <a:pt x="0" y="0"/>
                  </a:moveTo>
                  <a:lnTo>
                    <a:pt x="3479899" y="0"/>
                  </a:lnTo>
                  <a:lnTo>
                    <a:pt x="3479899" y="2087939"/>
                  </a:lnTo>
                  <a:lnTo>
                    <a:pt x="0" y="2087939"/>
                  </a:lnTo>
                  <a:lnTo>
                    <a:pt x="0" y="0"/>
                  </a:ln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b="1" i="0" kern="1200" dirty="0" smtClean="0"/>
                <a:t>Server Virtualization </a:t>
              </a:r>
              <a:endParaRPr lang="en-US" sz="3800" b="0" i="0" kern="1200" dirty="0"/>
            </a:p>
          </p:txBody>
        </p:sp>
        <p:sp>
          <p:nvSpPr>
            <p:cNvPr id="9" name="Freeform 8"/>
            <p:cNvSpPr/>
            <p:nvPr/>
          </p:nvSpPr>
          <p:spPr>
            <a:xfrm>
              <a:off x="4745994" y="4037176"/>
              <a:ext cx="3479899" cy="2087939"/>
            </a:xfrm>
            <a:custGeom>
              <a:avLst/>
              <a:gdLst>
                <a:gd name="connsiteX0" fmla="*/ 0 w 3479899"/>
                <a:gd name="connsiteY0" fmla="*/ 0 h 2087939"/>
                <a:gd name="connsiteX1" fmla="*/ 3479899 w 3479899"/>
                <a:gd name="connsiteY1" fmla="*/ 0 h 2087939"/>
                <a:gd name="connsiteX2" fmla="*/ 3479899 w 3479899"/>
                <a:gd name="connsiteY2" fmla="*/ 2087939 h 2087939"/>
                <a:gd name="connsiteX3" fmla="*/ 0 w 3479899"/>
                <a:gd name="connsiteY3" fmla="*/ 2087939 h 2087939"/>
                <a:gd name="connsiteX4" fmla="*/ 0 w 3479899"/>
                <a:gd name="connsiteY4" fmla="*/ 0 h 20879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79899" h="2087939">
                  <a:moveTo>
                    <a:pt x="0" y="0"/>
                  </a:moveTo>
                  <a:lnTo>
                    <a:pt x="3479899" y="0"/>
                  </a:lnTo>
                  <a:lnTo>
                    <a:pt x="3479899" y="2087939"/>
                  </a:lnTo>
                  <a:lnTo>
                    <a:pt x="0" y="2087939"/>
                  </a:lnTo>
                  <a:lnTo>
                    <a:pt x="0" y="0"/>
                  </a:lnTo>
                  <a:close/>
                </a:path>
              </a:pathLst>
            </a:custGeom>
          </p:spPr>
          <p:style>
            <a:lnRef idx="1">
              <a:schemeClr val="accent1"/>
            </a:lnRef>
            <a:fillRef idx="2">
              <a:schemeClr val="accent1"/>
            </a:fillRef>
            <a:effectRef idx="1">
              <a:schemeClr val="accent1"/>
            </a:effectRef>
            <a:fontRef idx="minor">
              <a:schemeClr val="dk1"/>
            </a:fontRef>
          </p:style>
          <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b="1" i="0" kern="1200" dirty="0" smtClean="0"/>
                <a:t>Storage Virtualization </a:t>
              </a:r>
              <a:endParaRPr lang="en-US" sz="3800" b="0" i="0" kern="1200" dirty="0"/>
            </a:p>
          </p:txBody>
        </p:sp>
      </p:grpSp>
    </p:spTree>
    <p:extLst>
      <p:ext uri="{BB962C8B-B14F-4D97-AF65-F5344CB8AC3E}">
        <p14:creationId xmlns:p14="http://schemas.microsoft.com/office/powerpoint/2010/main" val="40777586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base"/>
            <a:r>
              <a:rPr lang="en-US" b="1" dirty="0">
                <a:latin typeface="Poppins"/>
              </a:rPr>
              <a:t>Why should virtualization be even considered? </a:t>
            </a:r>
            <a:br>
              <a:rPr lang="en-US" b="1" dirty="0">
                <a:latin typeface="Poppins"/>
              </a:rPr>
            </a:br>
            <a:endParaRPr lang="en-US" dirty="0"/>
          </a:p>
        </p:txBody>
      </p:sp>
      <p:sp>
        <p:nvSpPr>
          <p:cNvPr id="3" name="Content Placeholder 2"/>
          <p:cNvSpPr>
            <a:spLocks noGrp="1"/>
          </p:cNvSpPr>
          <p:nvPr>
            <p:ph idx="1"/>
          </p:nvPr>
        </p:nvSpPr>
        <p:spPr/>
        <p:txBody>
          <a:bodyPr>
            <a:normAutofit fontScale="92500" lnSpcReduction="20000"/>
          </a:bodyPr>
          <a:lstStyle/>
          <a:p>
            <a:pPr fontAlgn="base"/>
            <a:r>
              <a:rPr lang="en-US" dirty="0"/>
              <a:t>Machines can run multiple instances of a single application simultaneously. </a:t>
            </a:r>
          </a:p>
          <a:p>
            <a:pPr fontAlgn="base"/>
            <a:r>
              <a:rPr lang="en-US" dirty="0"/>
              <a:t>Streamlining the IT cost and minimizing the IT administration structure. </a:t>
            </a:r>
          </a:p>
          <a:p>
            <a:pPr fontAlgn="base"/>
            <a:r>
              <a:rPr lang="en-US" dirty="0"/>
              <a:t>Effective management of large scale installation and server farms. </a:t>
            </a:r>
          </a:p>
          <a:p>
            <a:pPr fontAlgn="base"/>
            <a:r>
              <a:rPr lang="en-US" dirty="0"/>
              <a:t>Enhanced reliability, security, scalability, device dependence. </a:t>
            </a:r>
          </a:p>
          <a:p>
            <a:pPr fontAlgn="base"/>
            <a:r>
              <a:rPr lang="en-US" dirty="0"/>
              <a:t>Options to enable multiple OS use on the same hardware. </a:t>
            </a:r>
          </a:p>
          <a:p>
            <a:endParaRPr lang="en-US" dirty="0"/>
          </a:p>
        </p:txBody>
      </p:sp>
    </p:spTree>
    <p:extLst>
      <p:ext uri="{BB962C8B-B14F-4D97-AF65-F5344CB8AC3E}">
        <p14:creationId xmlns:p14="http://schemas.microsoft.com/office/powerpoint/2010/main" val="9207789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base"/>
            <a:r>
              <a:rPr lang="en-US" b="1" dirty="0" smtClean="0"/>
              <a:t/>
            </a:r>
            <a:br>
              <a:rPr lang="en-US" b="1" dirty="0" smtClean="0"/>
            </a:br>
            <a:r>
              <a:rPr lang="en-US" b="1" dirty="0"/>
              <a:t/>
            </a:r>
            <a:br>
              <a:rPr lang="en-US" b="1" dirty="0"/>
            </a:br>
            <a:r>
              <a:rPr lang="en-US" b="1" dirty="0" smtClean="0"/>
              <a:t>Benefits </a:t>
            </a:r>
            <a:r>
              <a:rPr lang="en-US" b="1" dirty="0"/>
              <a:t>of Virtualization </a:t>
            </a:r>
            <a:br>
              <a:rPr lang="en-US" b="1" dirty="0"/>
            </a:br>
            <a:r>
              <a:rPr lang="en-US" dirty="0"/>
              <a:t/>
            </a:r>
            <a:br>
              <a:rPr lang="en-US" dirty="0"/>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2324431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339584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base"/>
            <a:r>
              <a:rPr lang="en-US" b="1" dirty="0" smtClean="0"/>
              <a:t/>
            </a:r>
            <a:br>
              <a:rPr lang="en-US" b="1" dirty="0" smtClean="0"/>
            </a:br>
            <a:r>
              <a:rPr lang="en-US" b="1" dirty="0"/>
              <a:t/>
            </a:r>
            <a:br>
              <a:rPr lang="en-US" b="1" dirty="0"/>
            </a:br>
            <a:r>
              <a:rPr lang="en-US" b="1" dirty="0" smtClean="0"/>
              <a:t>Cloud </a:t>
            </a:r>
            <a:r>
              <a:rPr lang="en-US" b="1" dirty="0" err="1"/>
              <a:t>vs</a:t>
            </a:r>
            <a:r>
              <a:rPr lang="en-US" b="1" dirty="0"/>
              <a:t> Virtualization </a:t>
            </a:r>
            <a:br>
              <a:rPr lang="en-US" b="1" dirty="0"/>
            </a:b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a:t>Clouds are created for cloud computing where workloads run within the concerned system. Cloud architecture can consist of virtualization, container software or even bare-metal which is used to pool, share and abstract any scalable resource spread across a network creating a cloud. </a:t>
            </a:r>
            <a:endParaRPr lang="en-US" dirty="0" smtClean="0"/>
          </a:p>
          <a:p>
            <a:pPr algn="just"/>
            <a:r>
              <a:rPr lang="en-US" dirty="0" smtClean="0"/>
              <a:t>There </a:t>
            </a:r>
            <a:r>
              <a:rPr lang="en-US" dirty="0"/>
              <a:t>is a stable operating system that lies at the base of any cloud computing venture, like for instance, Linux. This layer of the operating system provides users the independence across hybrid, private and public environments.</a:t>
            </a:r>
            <a:endParaRPr lang="en-US" dirty="0"/>
          </a:p>
        </p:txBody>
      </p:sp>
    </p:spTree>
    <p:extLst>
      <p:ext uri="{BB962C8B-B14F-4D97-AF65-F5344CB8AC3E}">
        <p14:creationId xmlns:p14="http://schemas.microsoft.com/office/powerpoint/2010/main" val="11748691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US" dirty="0"/>
              <a:t>If you have internet, intranet access, then you can make use of virtualization to create a cloud environment. In the case of virtualization, the hypervisor is used which is a software that sits on top of physical hardware, abstracting the resources from the machine. </a:t>
            </a:r>
            <a:endParaRPr lang="en-US" dirty="0" smtClean="0"/>
          </a:p>
          <a:p>
            <a:pPr algn="just"/>
            <a:r>
              <a:rPr lang="en-US" dirty="0" smtClean="0"/>
              <a:t>The </a:t>
            </a:r>
            <a:r>
              <a:rPr lang="en-US" dirty="0"/>
              <a:t>resources are often just raw processing of storage, power of cloud-based software applications that contain the respective runtime code and resources which are required to deploy it. But if the process ends here, it will be known as virtualization – not cloud. Virtualization has its own set of benefits, like server consolidation and better use of hardware resources. It greatly cuts down on the resources used. </a:t>
            </a:r>
            <a:endParaRPr lang="en-US" dirty="0"/>
          </a:p>
        </p:txBody>
      </p:sp>
    </p:spTree>
    <p:extLst>
      <p:ext uri="{BB962C8B-B14F-4D97-AF65-F5344CB8AC3E}">
        <p14:creationId xmlns:p14="http://schemas.microsoft.com/office/powerpoint/2010/main" val="432022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TotalTime>
  <Words>454</Words>
  <Application>Microsoft Office PowerPoint</Application>
  <PresentationFormat>On-screen Show (4:3)</PresentationFormat>
  <Paragraphs>41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Virtualization in Cloud Computing  </vt:lpstr>
      <vt:lpstr>Introduction to Virtualization in Cloud Computing </vt:lpstr>
      <vt:lpstr>Virtualization as a concept  </vt:lpstr>
      <vt:lpstr>PowerPoint Presentation</vt:lpstr>
      <vt:lpstr> Types of virtualization  </vt:lpstr>
      <vt:lpstr>Why should virtualization be even considered?  </vt:lpstr>
      <vt:lpstr>  Benefits of Virtualization   </vt:lpstr>
      <vt:lpstr>  Cloud vs Virtualization   </vt:lpstr>
      <vt:lpstr>PowerPoint Presentation</vt:lpstr>
      <vt:lpstr> Conclusion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Virtualization in Cloud Computing  </dc:title>
  <dc:creator>user</dc:creator>
  <cp:lastModifiedBy>user</cp:lastModifiedBy>
  <cp:revision>4</cp:revision>
  <dcterms:created xsi:type="dcterms:W3CDTF">2006-08-16T00:00:00Z</dcterms:created>
  <dcterms:modified xsi:type="dcterms:W3CDTF">2023-01-30T09:02:29Z</dcterms:modified>
</cp:coreProperties>
</file>