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7" r:id="rId4"/>
    <p:sldId id="26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2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>
        <p:scale>
          <a:sx n="75" d="100"/>
          <a:sy n="75" d="100"/>
        </p:scale>
        <p:origin x="-456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2/24/2023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2/24/2023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2/24/2023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O.O.P.S</a:t>
            </a:r>
            <a:br>
              <a:rPr lang="en-US" dirty="0" smtClean="0"/>
            </a:b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Er.Surbhi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Shriwastav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Dept.of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CSE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Inheritance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Polymorphism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 </a:t>
            </a:r>
            <a:r>
              <a:rPr lang="en-US" b="1" dirty="0" smtClean="0"/>
              <a:t>Static</a:t>
            </a:r>
            <a:r>
              <a:rPr lang="en-US" dirty="0" smtClean="0"/>
              <a:t> Polymorphism</a:t>
            </a:r>
            <a:r>
              <a:rPr lang="en-US" sz="1600" dirty="0" smtClean="0">
                <a:solidFill>
                  <a:prstClr val="white"/>
                </a:solidFill>
              </a:rPr>
              <a:t>(continued)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1219200"/>
            <a:ext cx="9144000" cy="42672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800" dirty="0"/>
          </a:p>
          <a:p>
            <a:pPr fontAlgn="base"/>
            <a:r>
              <a:rPr lang="en-US" sz="2400" b="1" dirty="0" smtClean="0"/>
              <a:t>Operator Overloading</a:t>
            </a:r>
            <a:r>
              <a:rPr lang="en-US" sz="2400" dirty="0" smtClean="0"/>
              <a:t>: </a:t>
            </a:r>
            <a:r>
              <a:rPr lang="en-US" sz="2000" dirty="0"/>
              <a:t>Operator overloading is a compile-time polymorphism. It is an idea of giving special meaning to an existing operator in C++ without changing its original meaning.</a:t>
            </a:r>
            <a:br>
              <a:rPr lang="en-US" sz="2000" dirty="0"/>
            </a:br>
            <a:r>
              <a:rPr lang="en-US" sz="2000" dirty="0"/>
              <a:t>Example:</a:t>
            </a:r>
          </a:p>
          <a:p>
            <a:pPr marL="0" indent="0" fontAlgn="base">
              <a:buNone/>
            </a:pPr>
            <a:r>
              <a:rPr lang="en-US" sz="2000" dirty="0"/>
              <a:t>       int a;</a:t>
            </a:r>
            <a:br>
              <a:rPr lang="en-US" sz="2000" dirty="0"/>
            </a:br>
            <a:r>
              <a:rPr lang="en-US" sz="2000" dirty="0"/>
              <a:t>      float b,sum;</a:t>
            </a:r>
            <a:br>
              <a:rPr lang="en-US" sz="2000" dirty="0"/>
            </a:br>
            <a:r>
              <a:rPr lang="en-US" sz="2000" dirty="0"/>
              <a:t>      sum=</a:t>
            </a:r>
            <a:r>
              <a:rPr lang="en-US" sz="2000" dirty="0" err="1"/>
              <a:t>a+b</a:t>
            </a:r>
            <a:r>
              <a:rPr lang="en-US" sz="2000" dirty="0"/>
              <a:t>;</a:t>
            </a:r>
          </a:p>
          <a:p>
            <a:pPr fontAlgn="base"/>
            <a:r>
              <a:rPr lang="en-US" sz="2000" dirty="0"/>
              <a:t>Here, variables “a” and “b” are of types “int” and “float”, which are built-in data types. Hence the addition operator ‘+’ can easily add the contents of “a” and “b”. This is because the addition operator “+” is predefined to add variables of built-in data type only.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38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 </a:t>
            </a:r>
            <a:r>
              <a:rPr lang="en-US" b="1" dirty="0" smtClean="0"/>
              <a:t>Dynamic </a:t>
            </a:r>
            <a:r>
              <a:rPr lang="en-US" dirty="0" smtClean="0"/>
              <a:t>Polymorphism 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800" dirty="0"/>
          </a:p>
          <a:p>
            <a:pPr lvl="1"/>
            <a:r>
              <a:rPr lang="en-US" sz="2400" dirty="0"/>
              <a:t>It is also known as Dynamic Method Dispatch. It is a process in which a function call to the overridden method is resolved at Runtime. This type of polymorphism is achieved by Method Overriding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Method overriding, on the other hand, occurs when a derived class has a definition for one of the member functions of the base class. That base function is said to be overridden.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4884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0716" y="2967335"/>
            <a:ext cx="3127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O.O.P.S.? 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Object-oriented programming (OOP) is a computer programming model that organizes software design around data, or objects, rather than functions and logic. An object can be defined as a data field that has unique attributes and behavior.</a:t>
            </a:r>
          </a:p>
          <a:p>
            <a:r>
              <a:rPr lang="en-US" dirty="0"/>
              <a:t>OOP focuses on the objects that developers want to manipulate rather than the logic required to manipulate them. This approach to programming is well-suited for programs that are large, complex and actively updated or maintained. This includes programs for manufacturing and design, as well as mobile applications; for example, OOP can be used for manufacturing system simulation software.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object-oriented programming, inheritance is the mechanism of basing an object or class upon another object (prototype-based inheritance) or class (class-based inheritance), retaining similar implementation. Also defined as deriving new classes (sub classes) from existing ones such as super class or base class and then forming them into a hierarchy of classes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most class-based object-oriented languages, an object created through inheritance, a "child object", acquires all the properties and behaviors of the "parent object" , with the exception of: constructors, destructor, overloaded operators and friend functions of the base class. Add your second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4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Inheritance: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Single inheritance :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subclasses inherit the features of one superclass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r>
              <a:rPr lang="en-US" dirty="0" smtClean="0"/>
              <a:t>A </a:t>
            </a:r>
            <a:r>
              <a:rPr lang="en-US" dirty="0"/>
              <a:t>class acquires the properties of another class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Multiple</a:t>
            </a:r>
            <a:r>
              <a:rPr lang="en-US" sz="2800" dirty="0" smtClean="0"/>
              <a:t> </a:t>
            </a:r>
            <a:r>
              <a:rPr lang="en-US" dirty="0" smtClean="0"/>
              <a:t>inheritance :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one class can have more than one superclass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a</a:t>
            </a:r>
            <a:r>
              <a:rPr lang="en-US" dirty="0" smtClean="0"/>
              <a:t>nd  inherit </a:t>
            </a:r>
            <a:r>
              <a:rPr lang="en-US" dirty="0"/>
              <a:t>features from all parent classes.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12" y="2286000"/>
            <a:ext cx="1619250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11" y="4419600"/>
            <a:ext cx="16859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Inheritance</a:t>
            </a:r>
            <a:r>
              <a:rPr lang="en-US" sz="1600" dirty="0" smtClean="0"/>
              <a:t>(continued)</a:t>
            </a:r>
            <a:r>
              <a:rPr lang="en-US" sz="1600" dirty="0"/>
              <a:t> </a:t>
            </a:r>
            <a:r>
              <a:rPr lang="en-US" dirty="0"/>
              <a:t>: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6934198" cy="4267200"/>
          </a:xfrm>
        </p:spPr>
        <p:txBody>
          <a:bodyPr>
            <a:normAutofit/>
          </a:bodyPr>
          <a:lstStyle/>
          <a:p>
            <a:r>
              <a:rPr lang="en-US" sz="2800" dirty="0"/>
              <a:t>Multilevel </a:t>
            </a:r>
            <a:r>
              <a:rPr lang="en-US" sz="2800" dirty="0" smtClean="0"/>
              <a:t>inheritance :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 subclass is inherited from another subclass. It is not uncommon that a class is derived from another derived class as shown in the figure "Multilevel inheritance</a:t>
            </a:r>
            <a:r>
              <a:rPr lang="en-US" dirty="0" smtClean="0"/>
              <a:t>".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class </a:t>
            </a:r>
            <a:r>
              <a:rPr lang="en-US" i="1" dirty="0"/>
              <a:t>A</a:t>
            </a:r>
            <a:r>
              <a:rPr lang="en-US" dirty="0"/>
              <a:t> serves as a </a:t>
            </a:r>
            <a:r>
              <a:rPr lang="en-US" i="1" dirty="0"/>
              <a:t>base class</a:t>
            </a:r>
            <a:r>
              <a:rPr lang="en-US" dirty="0"/>
              <a:t> for the </a:t>
            </a:r>
            <a:r>
              <a:rPr lang="en-US" i="1" dirty="0"/>
              <a:t>derived class</a:t>
            </a:r>
            <a:r>
              <a:rPr lang="en-US" dirty="0"/>
              <a:t> </a:t>
            </a:r>
            <a:r>
              <a:rPr lang="en-US" i="1" dirty="0"/>
              <a:t>B</a:t>
            </a:r>
            <a:r>
              <a:rPr lang="en-US" dirty="0"/>
              <a:t>, which in turn serves as a </a:t>
            </a:r>
            <a:r>
              <a:rPr lang="en-US" i="1" dirty="0"/>
              <a:t>base class</a:t>
            </a:r>
            <a:r>
              <a:rPr lang="en-US" dirty="0"/>
              <a:t> for the </a:t>
            </a:r>
            <a:r>
              <a:rPr lang="en-US" i="1" dirty="0"/>
              <a:t>derived class</a:t>
            </a:r>
            <a:r>
              <a:rPr lang="en-US" dirty="0"/>
              <a:t> </a:t>
            </a:r>
            <a:r>
              <a:rPr lang="en-US" i="1" dirty="0"/>
              <a:t>C</a:t>
            </a:r>
            <a:r>
              <a:rPr lang="en-US" dirty="0"/>
              <a:t>. The class </a:t>
            </a:r>
            <a:r>
              <a:rPr lang="en-US" i="1" dirty="0"/>
              <a:t>B</a:t>
            </a:r>
            <a:r>
              <a:rPr lang="en-US" dirty="0"/>
              <a:t> is known as </a:t>
            </a:r>
            <a:r>
              <a:rPr lang="en-US" i="1" dirty="0"/>
              <a:t>intermediate</a:t>
            </a:r>
            <a:r>
              <a:rPr lang="en-US" dirty="0"/>
              <a:t> base class because it provides a link for the inheritance between </a:t>
            </a:r>
            <a:r>
              <a:rPr lang="en-US" i="1" dirty="0"/>
              <a:t>A</a:t>
            </a:r>
            <a:r>
              <a:rPr lang="en-US" dirty="0"/>
              <a:t> and </a:t>
            </a:r>
            <a:r>
              <a:rPr lang="en-US" i="1" dirty="0"/>
              <a:t>C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chain </a:t>
            </a:r>
            <a:r>
              <a:rPr lang="en-US" i="1" dirty="0"/>
              <a:t>ABC</a:t>
            </a:r>
            <a:r>
              <a:rPr lang="en-US" dirty="0"/>
              <a:t> is known as </a:t>
            </a:r>
            <a:r>
              <a:rPr lang="en-US" i="1" dirty="0"/>
              <a:t>inheritance path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412" y="2438400"/>
            <a:ext cx="2438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Inheritance</a:t>
            </a:r>
            <a:r>
              <a:rPr lang="en-US" sz="1600" dirty="0" smtClean="0"/>
              <a:t>(continued)</a:t>
            </a:r>
            <a:r>
              <a:rPr lang="en-US" sz="1600" dirty="0"/>
              <a:t> </a:t>
            </a:r>
            <a:r>
              <a:rPr lang="en-US" dirty="0"/>
              <a:t>: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1854200"/>
            <a:ext cx="6934198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Hybrid Inheritance :</a:t>
            </a:r>
          </a:p>
          <a:p>
            <a:pPr lvl="1"/>
            <a:r>
              <a:rPr lang="en-US" dirty="0"/>
              <a:t>Hybrid inheritance is when a mix of two or more of the above types of inheritance occurs. An example of this is when class A has a subclass B which has two subclasses, C and D. This is a mixture of both multilevel inheritance and hierarchal inheritance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Hierarchical Inheritance :</a:t>
            </a:r>
          </a:p>
          <a:p>
            <a:pPr lvl="1"/>
            <a:r>
              <a:rPr lang="en-US" dirty="0"/>
              <a:t>This is where one class serves as a superclass (base class) for more than one sub class. For example, a parent class, A, can have two subclasses B and C. Both B and C's parent class is A, but B and C are two separate subclasses.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1841500"/>
            <a:ext cx="31242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874" y="4343400"/>
            <a:ext cx="33432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2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programming language theory and type theory, polymorphism is the provision of a single interface to entities of different </a:t>
            </a:r>
            <a:r>
              <a:rPr lang="en-US" dirty="0" smtClean="0"/>
              <a:t>types or </a:t>
            </a:r>
            <a:r>
              <a:rPr lang="en-US" dirty="0"/>
              <a:t>the use of a single symbol to represent multiple different </a:t>
            </a:r>
            <a:r>
              <a:rPr lang="en-US" dirty="0" smtClean="0"/>
              <a:t>types.</a:t>
            </a:r>
          </a:p>
          <a:p>
            <a:r>
              <a:rPr lang="en-US" dirty="0" smtClean="0"/>
              <a:t> The </a:t>
            </a:r>
            <a:r>
              <a:rPr lang="en-US" dirty="0"/>
              <a:t>concept is borrowed from a principle in biology where an organism or species can have many different forms or stages</a:t>
            </a:r>
            <a:r>
              <a:rPr lang="en-US" dirty="0" smtClean="0"/>
              <a:t>.</a:t>
            </a:r>
          </a:p>
          <a:p>
            <a:r>
              <a:rPr lang="en-US" dirty="0"/>
              <a:t>Polymorphism means "many forms", and it occurs when we have many classes that are related to each other by inheritance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Like we specified in the previous chapter; Inheritance lets us inherit attributes and methods from another class. Polymorphism uses those methods to perform different 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9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Polymorphism :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12" y="2133600"/>
            <a:ext cx="7238999" cy="4038600"/>
          </a:xfrm>
        </p:spPr>
      </p:pic>
    </p:spTree>
    <p:extLst>
      <p:ext uri="{BB962C8B-B14F-4D97-AF65-F5344CB8AC3E}">
        <p14:creationId xmlns:p14="http://schemas.microsoft.com/office/powerpoint/2010/main" val="257992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 </a:t>
            </a:r>
            <a:r>
              <a:rPr lang="en-US" b="1" dirty="0" smtClean="0"/>
              <a:t>Static</a:t>
            </a:r>
            <a:r>
              <a:rPr lang="en-US" dirty="0" smtClean="0"/>
              <a:t> Polymorphism 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sz="2400" dirty="0" smtClean="0"/>
              <a:t>It </a:t>
            </a:r>
            <a:r>
              <a:rPr lang="en-US" sz="2400" dirty="0"/>
              <a:t>is also known as Compile-time </a:t>
            </a:r>
            <a:r>
              <a:rPr lang="en-US" sz="2400" dirty="0" smtClean="0"/>
              <a:t>polymorphism</a:t>
            </a:r>
            <a:r>
              <a:rPr lang="en-US" sz="2400" dirty="0"/>
              <a:t>. This type of polymorphism is achieved by </a:t>
            </a:r>
            <a:r>
              <a:rPr lang="en-US" sz="2400" b="1" dirty="0" smtClean="0"/>
              <a:t>Method overloading </a:t>
            </a:r>
            <a:r>
              <a:rPr lang="en-US" sz="2400" dirty="0"/>
              <a:t>or </a:t>
            </a:r>
            <a:r>
              <a:rPr lang="en-US" sz="2400" b="1" dirty="0"/>
              <a:t>O</a:t>
            </a:r>
            <a:r>
              <a:rPr lang="en-US" sz="2400" b="1" dirty="0" smtClean="0"/>
              <a:t>perator </a:t>
            </a:r>
            <a:r>
              <a:rPr lang="en-US" sz="2400" b="1" dirty="0"/>
              <a:t>overloading. </a:t>
            </a:r>
            <a:endParaRPr lang="en-US" sz="2400" b="1" dirty="0" smtClean="0"/>
          </a:p>
          <a:p>
            <a:pPr lvl="1" fontAlgn="base"/>
            <a:endParaRPr lang="en-US" sz="2400" dirty="0"/>
          </a:p>
          <a:p>
            <a:pPr lvl="1"/>
            <a:r>
              <a:rPr lang="en-US" sz="2400" b="1" dirty="0"/>
              <a:t>Method Overloading</a:t>
            </a:r>
            <a:r>
              <a:rPr lang="en-US" sz="2400" dirty="0"/>
              <a:t>: When there are multiple functions </a:t>
            </a:r>
            <a:endParaRPr lang="en-US" sz="2400" dirty="0" smtClean="0"/>
          </a:p>
          <a:p>
            <a:pPr marL="502920" lvl="2" indent="0">
              <a:buNone/>
            </a:pPr>
            <a:r>
              <a:rPr lang="en-US" sz="2400" dirty="0" smtClean="0"/>
              <a:t>with </a:t>
            </a:r>
            <a:r>
              <a:rPr lang="en-US" sz="2400" dirty="0"/>
              <a:t>the same name but different parameters then these </a:t>
            </a:r>
            <a:endParaRPr lang="en-US" sz="2400" dirty="0" smtClean="0"/>
          </a:p>
          <a:p>
            <a:pPr marL="502920" lvl="2" indent="0">
              <a:buNone/>
            </a:pPr>
            <a:r>
              <a:rPr lang="en-US" sz="2400" dirty="0" smtClean="0"/>
              <a:t>functions </a:t>
            </a:r>
            <a:r>
              <a:rPr lang="en-US" sz="2400" dirty="0"/>
              <a:t>are said to be </a:t>
            </a:r>
            <a:r>
              <a:rPr lang="en-US" sz="2400" b="1" dirty="0"/>
              <a:t>overloaded</a:t>
            </a:r>
            <a:r>
              <a:rPr lang="en-US" sz="2400" dirty="0"/>
              <a:t>. Functions can be </a:t>
            </a:r>
            <a:endParaRPr lang="en-US" sz="2400" dirty="0" smtClean="0"/>
          </a:p>
          <a:p>
            <a:pPr marL="502920" lvl="2" indent="0">
              <a:buNone/>
            </a:pPr>
            <a:r>
              <a:rPr lang="en-US" sz="2400" dirty="0"/>
              <a:t>o</a:t>
            </a:r>
            <a:r>
              <a:rPr lang="en-US" sz="2400" dirty="0" smtClean="0"/>
              <a:t>verloaded by </a:t>
            </a:r>
            <a:r>
              <a:rPr lang="en-US" sz="2400" dirty="0"/>
              <a:t>change in the number of arguments or/and </a:t>
            </a:r>
            <a:endParaRPr lang="en-US" sz="2400" dirty="0" smtClean="0"/>
          </a:p>
          <a:p>
            <a:pPr marL="502920" lvl="2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change in </a:t>
            </a:r>
            <a:r>
              <a:rPr lang="en-US" sz="2400" dirty="0" smtClean="0"/>
              <a:t>the type </a:t>
            </a:r>
            <a:r>
              <a:rPr lang="en-US" sz="2400" dirty="0"/>
              <a:t>of arguments.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754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_win32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44</TotalTime>
  <Words>678</Words>
  <Application>Microsoft Office PowerPoint</Application>
  <PresentationFormat>Custom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tf02804846_win32</vt:lpstr>
      <vt:lpstr>O.O.P.S Er.Surbhi Shriwastav Assistant professor Dept.of CSE</vt:lpstr>
      <vt:lpstr>What is O.O.P.S.? :</vt:lpstr>
      <vt:lpstr>Inheritance :</vt:lpstr>
      <vt:lpstr>Types of Inheritance:</vt:lpstr>
      <vt:lpstr>Types of Inheritance(continued) :</vt:lpstr>
      <vt:lpstr>Types of Inheritance(continued) :</vt:lpstr>
      <vt:lpstr>Polymorphism:</vt:lpstr>
      <vt:lpstr>Types of Polymorphism :</vt:lpstr>
      <vt:lpstr> Static Polymorphism :</vt:lpstr>
      <vt:lpstr> Static Polymorphism(continued):</vt:lpstr>
      <vt:lpstr> Dynamic Polymorphism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O.O.P.S.</dc:title>
  <dc:creator>eshan</dc:creator>
  <cp:lastModifiedBy>eshan</cp:lastModifiedBy>
  <cp:revision>5</cp:revision>
  <dcterms:created xsi:type="dcterms:W3CDTF">2023-01-27T19:54:23Z</dcterms:created>
  <dcterms:modified xsi:type="dcterms:W3CDTF">2023-02-24T08:28:01Z</dcterms:modified>
</cp:coreProperties>
</file>