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2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693400" cy="10693400"/>
  <p:notesSz cx="10693400" cy="10693400"/>
  <p:defaultTextStyle>
    <a:defPPr>
      <a:defRPr lang="en-US"/>
    </a:defPPr>
    <a:lvl1pPr marL="0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6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72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58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44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30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87" algn="l" defTabSz="91437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4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A671E-9A9E-440C-9A2E-6716C99C08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340BDC-5151-4780-86C8-6E3277BBCFFC}">
      <dgm:prSet/>
      <dgm:spPr/>
      <dgm:t>
        <a:bodyPr/>
        <a:lstStyle/>
        <a:p>
          <a:pPr rtl="0"/>
          <a:r>
            <a:rPr lang="en-US" dirty="0" smtClean="0"/>
            <a:t>NAME – ANUJ VERMA </a:t>
          </a:r>
          <a:endParaRPr lang="en-US" dirty="0"/>
        </a:p>
      </dgm:t>
    </dgm:pt>
    <dgm:pt modelId="{5C3CA65C-E21B-48A8-859E-5C1F2863FD21}" type="parTrans" cxnId="{375B186E-8E25-4CFE-AF05-9CF9505B71D5}">
      <dgm:prSet/>
      <dgm:spPr/>
      <dgm:t>
        <a:bodyPr/>
        <a:lstStyle/>
        <a:p>
          <a:endParaRPr lang="en-US"/>
        </a:p>
      </dgm:t>
    </dgm:pt>
    <dgm:pt modelId="{8271F71B-9BD4-494C-85AC-B10E61B4F268}" type="sibTrans" cxnId="{375B186E-8E25-4CFE-AF05-9CF9505B71D5}">
      <dgm:prSet/>
      <dgm:spPr/>
      <dgm:t>
        <a:bodyPr/>
        <a:lstStyle/>
        <a:p>
          <a:endParaRPr lang="en-US"/>
        </a:p>
      </dgm:t>
    </dgm:pt>
    <dgm:pt modelId="{A62D76BA-4C03-4621-B436-D6F4B7EAD9B1}">
      <dgm:prSet/>
      <dgm:spPr/>
      <dgm:t>
        <a:bodyPr/>
        <a:lstStyle/>
        <a:p>
          <a:pPr rtl="0"/>
          <a:r>
            <a:rPr lang="en-US" dirty="0" smtClean="0"/>
            <a:t>ASST.PROFESSOR </a:t>
          </a:r>
          <a:endParaRPr lang="en-US" dirty="0"/>
        </a:p>
      </dgm:t>
    </dgm:pt>
    <dgm:pt modelId="{B9C82B36-5085-4C83-B904-7E5DC0506C9E}" type="parTrans" cxnId="{99535AA1-D22A-405E-89EE-41C2F6DA7DEE}">
      <dgm:prSet/>
      <dgm:spPr/>
      <dgm:t>
        <a:bodyPr/>
        <a:lstStyle/>
        <a:p>
          <a:endParaRPr lang="en-US"/>
        </a:p>
      </dgm:t>
    </dgm:pt>
    <dgm:pt modelId="{673E2433-92CD-467B-A50D-D46CD8721212}" type="sibTrans" cxnId="{99535AA1-D22A-405E-89EE-41C2F6DA7DEE}">
      <dgm:prSet/>
      <dgm:spPr/>
      <dgm:t>
        <a:bodyPr/>
        <a:lstStyle/>
        <a:p>
          <a:endParaRPr lang="en-US"/>
        </a:p>
      </dgm:t>
    </dgm:pt>
    <dgm:pt modelId="{4D668FE1-B4A7-4B04-8274-5BE30B4A8F72}">
      <dgm:prSet/>
      <dgm:spPr/>
      <dgm:t>
        <a:bodyPr/>
        <a:lstStyle/>
        <a:p>
          <a:pPr rtl="0"/>
          <a:r>
            <a:rPr lang="en-US" dirty="0" smtClean="0"/>
            <a:t>SUBJECT NAME –IRRIGATION ENGG</a:t>
          </a:r>
          <a:endParaRPr lang="en-US" dirty="0"/>
        </a:p>
      </dgm:t>
    </dgm:pt>
    <dgm:pt modelId="{2A26F6A9-7D44-45CC-97E8-3087ED7003C3}" type="parTrans" cxnId="{04D7ECE9-15CC-42F2-B21F-FED1200CD1B3}">
      <dgm:prSet/>
      <dgm:spPr/>
      <dgm:t>
        <a:bodyPr/>
        <a:lstStyle/>
        <a:p>
          <a:endParaRPr lang="en-US"/>
        </a:p>
      </dgm:t>
    </dgm:pt>
    <dgm:pt modelId="{62120BD7-93D4-48CA-A3D3-6CBC5DD161BE}" type="sibTrans" cxnId="{04D7ECE9-15CC-42F2-B21F-FED1200CD1B3}">
      <dgm:prSet/>
      <dgm:spPr/>
      <dgm:t>
        <a:bodyPr/>
        <a:lstStyle/>
        <a:p>
          <a:endParaRPr lang="en-US"/>
        </a:p>
      </dgm:t>
    </dgm:pt>
    <dgm:pt modelId="{2A664B68-11ED-44CA-930A-F3AF7574572A}" type="pres">
      <dgm:prSet presAssocID="{E42A671E-9A9E-440C-9A2E-6716C99C08FB}" presName="compositeShape" presStyleCnt="0">
        <dgm:presLayoutVars>
          <dgm:dir/>
          <dgm:resizeHandles/>
        </dgm:presLayoutVars>
      </dgm:prSet>
      <dgm:spPr/>
    </dgm:pt>
    <dgm:pt modelId="{2F533EF6-6BCC-456F-8E76-E41767F9AD3C}" type="pres">
      <dgm:prSet presAssocID="{E42A671E-9A9E-440C-9A2E-6716C99C08FB}" presName="pyramid" presStyleLbl="node1" presStyleIdx="0" presStyleCnt="1"/>
      <dgm:spPr/>
    </dgm:pt>
    <dgm:pt modelId="{E57B9045-BE39-4053-9FD1-CB0ADCF16F2E}" type="pres">
      <dgm:prSet presAssocID="{E42A671E-9A9E-440C-9A2E-6716C99C08FB}" presName="theList" presStyleCnt="0"/>
      <dgm:spPr/>
    </dgm:pt>
    <dgm:pt modelId="{B5E36B42-3C2D-4185-8A5C-F736A5F4CD28}" type="pres">
      <dgm:prSet presAssocID="{CF340BDC-5151-4780-86C8-6E3277BBCFFC}" presName="aNode" presStyleLbl="fgAcc1" presStyleIdx="0" presStyleCnt="3">
        <dgm:presLayoutVars>
          <dgm:bulletEnabled val="1"/>
        </dgm:presLayoutVars>
      </dgm:prSet>
      <dgm:spPr/>
    </dgm:pt>
    <dgm:pt modelId="{B047F0D9-1DFE-4CAC-A3DF-871288789928}" type="pres">
      <dgm:prSet presAssocID="{CF340BDC-5151-4780-86C8-6E3277BBCFFC}" presName="aSpace" presStyleCnt="0"/>
      <dgm:spPr/>
    </dgm:pt>
    <dgm:pt modelId="{9CF85E5A-2522-4ED3-B774-9FBDA6FB7CE0}" type="pres">
      <dgm:prSet presAssocID="{A62D76BA-4C03-4621-B436-D6F4B7EAD9B1}" presName="aNode" presStyleLbl="fgAcc1" presStyleIdx="1" presStyleCnt="3">
        <dgm:presLayoutVars>
          <dgm:bulletEnabled val="1"/>
        </dgm:presLayoutVars>
      </dgm:prSet>
      <dgm:spPr/>
    </dgm:pt>
    <dgm:pt modelId="{D491ADE8-FBE2-4409-9CEE-07FCFFB0F403}" type="pres">
      <dgm:prSet presAssocID="{A62D76BA-4C03-4621-B436-D6F4B7EAD9B1}" presName="aSpace" presStyleCnt="0"/>
      <dgm:spPr/>
    </dgm:pt>
    <dgm:pt modelId="{5851FFB9-9FD7-489D-91A8-A1C0BDBE6B9B}" type="pres">
      <dgm:prSet presAssocID="{4D668FE1-B4A7-4B04-8274-5BE30B4A8F72}" presName="aNode" presStyleLbl="fgAcc1" presStyleIdx="2" presStyleCnt="3">
        <dgm:presLayoutVars>
          <dgm:bulletEnabled val="1"/>
        </dgm:presLayoutVars>
      </dgm:prSet>
      <dgm:spPr/>
    </dgm:pt>
    <dgm:pt modelId="{DEAC0B22-EFF6-44C7-B869-BECC67E8730A}" type="pres">
      <dgm:prSet presAssocID="{4D668FE1-B4A7-4B04-8274-5BE30B4A8F72}" presName="aSpace" presStyleCnt="0"/>
      <dgm:spPr/>
    </dgm:pt>
  </dgm:ptLst>
  <dgm:cxnLst>
    <dgm:cxn modelId="{EED84E44-4110-45EF-BDDA-AE37BA4EC7E2}" type="presOf" srcId="{E42A671E-9A9E-440C-9A2E-6716C99C08FB}" destId="{2A664B68-11ED-44CA-930A-F3AF7574572A}" srcOrd="0" destOrd="0" presId="urn:microsoft.com/office/officeart/2005/8/layout/pyramid2"/>
    <dgm:cxn modelId="{375B186E-8E25-4CFE-AF05-9CF9505B71D5}" srcId="{E42A671E-9A9E-440C-9A2E-6716C99C08FB}" destId="{CF340BDC-5151-4780-86C8-6E3277BBCFFC}" srcOrd="0" destOrd="0" parTransId="{5C3CA65C-E21B-48A8-859E-5C1F2863FD21}" sibTransId="{8271F71B-9BD4-494C-85AC-B10E61B4F268}"/>
    <dgm:cxn modelId="{03FD93DC-99D0-4D53-9F0C-D6E9F6AC130D}" type="presOf" srcId="{CF340BDC-5151-4780-86C8-6E3277BBCFFC}" destId="{B5E36B42-3C2D-4185-8A5C-F736A5F4CD28}" srcOrd="0" destOrd="0" presId="urn:microsoft.com/office/officeart/2005/8/layout/pyramid2"/>
    <dgm:cxn modelId="{7F4569AF-FDB1-484E-8671-AF49FA5FD9A1}" type="presOf" srcId="{4D668FE1-B4A7-4B04-8274-5BE30B4A8F72}" destId="{5851FFB9-9FD7-489D-91A8-A1C0BDBE6B9B}" srcOrd="0" destOrd="0" presId="urn:microsoft.com/office/officeart/2005/8/layout/pyramid2"/>
    <dgm:cxn modelId="{04D7ECE9-15CC-42F2-B21F-FED1200CD1B3}" srcId="{E42A671E-9A9E-440C-9A2E-6716C99C08FB}" destId="{4D668FE1-B4A7-4B04-8274-5BE30B4A8F72}" srcOrd="2" destOrd="0" parTransId="{2A26F6A9-7D44-45CC-97E8-3087ED7003C3}" sibTransId="{62120BD7-93D4-48CA-A3D3-6CBC5DD161BE}"/>
    <dgm:cxn modelId="{2E96F6B8-78DC-443C-B0D8-C3B0B4BEBFB0}" type="presOf" srcId="{A62D76BA-4C03-4621-B436-D6F4B7EAD9B1}" destId="{9CF85E5A-2522-4ED3-B774-9FBDA6FB7CE0}" srcOrd="0" destOrd="0" presId="urn:microsoft.com/office/officeart/2005/8/layout/pyramid2"/>
    <dgm:cxn modelId="{99535AA1-D22A-405E-89EE-41C2F6DA7DEE}" srcId="{E42A671E-9A9E-440C-9A2E-6716C99C08FB}" destId="{A62D76BA-4C03-4621-B436-D6F4B7EAD9B1}" srcOrd="1" destOrd="0" parTransId="{B9C82B36-5085-4C83-B904-7E5DC0506C9E}" sibTransId="{673E2433-92CD-467B-A50D-D46CD8721212}"/>
    <dgm:cxn modelId="{8DD526FE-00A9-4C62-A8D1-18D775B04551}" type="presParOf" srcId="{2A664B68-11ED-44CA-930A-F3AF7574572A}" destId="{2F533EF6-6BCC-456F-8E76-E41767F9AD3C}" srcOrd="0" destOrd="0" presId="urn:microsoft.com/office/officeart/2005/8/layout/pyramid2"/>
    <dgm:cxn modelId="{2B3AC929-5A91-40C6-925F-F54C9B80F999}" type="presParOf" srcId="{2A664B68-11ED-44CA-930A-F3AF7574572A}" destId="{E57B9045-BE39-4053-9FD1-CB0ADCF16F2E}" srcOrd="1" destOrd="0" presId="urn:microsoft.com/office/officeart/2005/8/layout/pyramid2"/>
    <dgm:cxn modelId="{CC6363FA-BC81-40CB-B629-13196AF0EDA5}" type="presParOf" srcId="{E57B9045-BE39-4053-9FD1-CB0ADCF16F2E}" destId="{B5E36B42-3C2D-4185-8A5C-F736A5F4CD28}" srcOrd="0" destOrd="0" presId="urn:microsoft.com/office/officeart/2005/8/layout/pyramid2"/>
    <dgm:cxn modelId="{E22E462F-5301-4DA2-A418-95594BB343AE}" type="presParOf" srcId="{E57B9045-BE39-4053-9FD1-CB0ADCF16F2E}" destId="{B047F0D9-1DFE-4CAC-A3DF-871288789928}" srcOrd="1" destOrd="0" presId="urn:microsoft.com/office/officeart/2005/8/layout/pyramid2"/>
    <dgm:cxn modelId="{FCB002AC-053C-42F0-818A-9A510CE2A8D8}" type="presParOf" srcId="{E57B9045-BE39-4053-9FD1-CB0ADCF16F2E}" destId="{9CF85E5A-2522-4ED3-B774-9FBDA6FB7CE0}" srcOrd="2" destOrd="0" presId="urn:microsoft.com/office/officeart/2005/8/layout/pyramid2"/>
    <dgm:cxn modelId="{67FB32B5-8971-425E-B300-BE59A31383E6}" type="presParOf" srcId="{E57B9045-BE39-4053-9FD1-CB0ADCF16F2E}" destId="{D491ADE8-FBE2-4409-9CEE-07FCFFB0F403}" srcOrd="3" destOrd="0" presId="urn:microsoft.com/office/officeart/2005/8/layout/pyramid2"/>
    <dgm:cxn modelId="{3CF15776-0204-4329-8EE6-DBEC05651303}" type="presParOf" srcId="{E57B9045-BE39-4053-9FD1-CB0ADCF16F2E}" destId="{5851FFB9-9FD7-489D-91A8-A1C0BDBE6B9B}" srcOrd="4" destOrd="0" presId="urn:microsoft.com/office/officeart/2005/8/layout/pyramid2"/>
    <dgm:cxn modelId="{C0B10AD3-1782-4EA5-A3A0-8C30B15FEF3F}" type="presParOf" srcId="{E57B9045-BE39-4053-9FD1-CB0ADCF16F2E}" destId="{DEAC0B22-EFF6-44C7-B869-BECC67E8730A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2"/>
            <a:ext cx="427736" cy="106878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62011" y="1061040"/>
            <a:ext cx="53467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14666" y="1061040"/>
            <a:ext cx="3208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92385" y="1061040"/>
            <a:ext cx="10693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59346" y="1061040"/>
            <a:ext cx="10693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9340" y="6772487"/>
            <a:ext cx="9089390" cy="3079699"/>
          </a:xfrm>
        </p:spPr>
        <p:txBody>
          <a:bodyPr/>
          <a:lstStyle>
            <a:lvl1pPr marR="12221" algn="l">
              <a:defRPr sz="53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69340" y="4419939"/>
            <a:ext cx="9089390" cy="2352548"/>
          </a:xfrm>
        </p:spPr>
        <p:txBody>
          <a:bodyPr lIns="134431" tIns="61105" anchor="b"/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611048" indent="0" algn="ctr">
              <a:buNone/>
            </a:lvl2pPr>
            <a:lvl3pPr marL="1222096" indent="0" algn="ctr">
              <a:buNone/>
            </a:lvl3pPr>
            <a:lvl4pPr marL="1833143" indent="0" algn="ctr">
              <a:buNone/>
            </a:lvl4pPr>
            <a:lvl5pPr marL="2444191" indent="0" algn="ctr">
              <a:buNone/>
            </a:lvl5pPr>
            <a:lvl6pPr marL="3055239" indent="0" algn="ctr">
              <a:buNone/>
            </a:lvl6pPr>
            <a:lvl7pPr marL="3666287" indent="0" algn="ctr">
              <a:buNone/>
            </a:lvl7pPr>
            <a:lvl8pPr marL="4277335" indent="0" algn="ctr">
              <a:buNone/>
            </a:lvl8pPr>
            <a:lvl9pPr marL="48883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98549" y="7870196"/>
            <a:ext cx="85547" cy="26377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98549" y="7479484"/>
            <a:ext cx="85547" cy="35644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98549" y="7231353"/>
            <a:ext cx="85547" cy="2138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98549" y="7083027"/>
            <a:ext cx="85547" cy="1140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428234"/>
            <a:ext cx="2316903" cy="912404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4" y="428234"/>
            <a:ext cx="6861598" cy="912404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5647191" y="1674470"/>
            <a:ext cx="5054498" cy="902998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7333" y="0"/>
            <a:ext cx="6448943" cy="1031501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16206" y="2545007"/>
            <a:ext cx="6416040" cy="13901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950710" y="0"/>
            <a:ext cx="3208020" cy="66536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950710" y="6653671"/>
            <a:ext cx="3742690" cy="17822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950710" y="0"/>
            <a:ext cx="1604010" cy="66536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956281" y="6621494"/>
            <a:ext cx="2445001" cy="40719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950710" y="6653671"/>
            <a:ext cx="1871345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950710" y="2138680"/>
            <a:ext cx="3742690" cy="45149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950710" y="2732758"/>
            <a:ext cx="3742690" cy="39209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158452" y="6653671"/>
            <a:ext cx="5792258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23781" y="6653671"/>
            <a:ext cx="6237817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28980" y="3802098"/>
            <a:ext cx="6594263" cy="28515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28980" y="3326835"/>
            <a:ext cx="6594263" cy="332683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346700" y="6653671"/>
            <a:ext cx="1604010" cy="403972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210" tIns="61105" rIns="122210" bIns="61105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683" y="2107607"/>
            <a:ext cx="6686939" cy="1524154"/>
          </a:xfrm>
        </p:spPr>
        <p:txBody>
          <a:bodyPr lIns="109989" tIns="61105" bIns="0" anchor="t"/>
          <a:lstStyle>
            <a:lvl1pPr marL="7332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4695" y="627235"/>
            <a:ext cx="9944862" cy="138191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83" y="798440"/>
            <a:ext cx="9538513" cy="1211919"/>
          </a:xfrm>
        </p:spPr>
        <p:txBody>
          <a:bodyPr tIns="85547"/>
          <a:lstStyle>
            <a:lvl1pPr algn="l">
              <a:buNone/>
              <a:defRPr sz="5100" b="0" cap="none" spc="-20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34493" y="1061040"/>
            <a:ext cx="3208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80769" y="1061040"/>
            <a:ext cx="32080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24438" y="1061040"/>
            <a:ext cx="10693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557477" y="1061040"/>
            <a:ext cx="10693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5281" y="1061040"/>
            <a:ext cx="42774" cy="57031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798440"/>
            <a:ext cx="9624060" cy="1425787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025" y="2760671"/>
            <a:ext cx="4722918" cy="705715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4166" y="2760671"/>
            <a:ext cx="4722918" cy="705715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27236"/>
            <a:ext cx="10369557" cy="1381917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64" y="798440"/>
            <a:ext cx="9089390" cy="1425787"/>
          </a:xfrm>
        </p:spPr>
        <p:txBody>
          <a:bodyPr anchor="t"/>
          <a:lstStyle>
            <a:lvl1pPr>
              <a:defRPr sz="53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2821869"/>
            <a:ext cx="4724775" cy="997555"/>
          </a:xfrm>
        </p:spPr>
        <p:txBody>
          <a:bodyPr anchor="ctr"/>
          <a:lstStyle>
            <a:lvl1pPr marL="97768" indent="0" algn="l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32099" y="2821869"/>
            <a:ext cx="4726631" cy="997555"/>
          </a:xfrm>
        </p:spPr>
        <p:txBody>
          <a:bodyPr anchor="ctr"/>
          <a:lstStyle>
            <a:lvl1pPr marL="97768" indent="0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670" y="3834276"/>
            <a:ext cx="4724775" cy="617365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3834276"/>
            <a:ext cx="4726631" cy="617365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2666" y="1061040"/>
            <a:ext cx="53467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321" y="1061040"/>
            <a:ext cx="3208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3039" y="1061040"/>
            <a:ext cx="10693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1061040"/>
            <a:ext cx="10693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75148" y="1061040"/>
            <a:ext cx="3208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21424" y="1061040"/>
            <a:ext cx="32080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65092" y="1061040"/>
            <a:ext cx="10693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98131" y="1061040"/>
            <a:ext cx="10693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25936" y="1061040"/>
            <a:ext cx="42774" cy="57031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798440"/>
            <a:ext cx="9089390" cy="1425787"/>
          </a:xfrm>
        </p:spPr>
        <p:txBody>
          <a:bodyPr/>
          <a:lstStyle>
            <a:lvl1pPr>
              <a:defRPr sz="53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05" y="425756"/>
            <a:ext cx="9624060" cy="1811937"/>
          </a:xfrm>
        </p:spPr>
        <p:txBody>
          <a:bodyPr anchor="ctr"/>
          <a:lstStyle>
            <a:lvl1pPr algn="l">
              <a:buNone/>
              <a:defRPr sz="48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02005" y="2237693"/>
            <a:ext cx="2940685" cy="7128933"/>
          </a:xfrm>
        </p:spPr>
        <p:txBody>
          <a:bodyPr/>
          <a:lstStyle>
            <a:lvl1pPr marL="73326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10025" y="2237693"/>
            <a:ext cx="6416040" cy="712893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0393" y="1"/>
            <a:ext cx="10265664" cy="292834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4736" y="2939247"/>
            <a:ext cx="1027078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9931454" y="1926088"/>
            <a:ext cx="207012" cy="150234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069340" y="688025"/>
            <a:ext cx="8020050" cy="1094209"/>
          </a:xfrm>
        </p:spPr>
        <p:txBody>
          <a:bodyPr anchor="b"/>
          <a:lstStyle>
            <a:lvl1pPr algn="l">
              <a:buNone/>
              <a:defRPr sz="28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393" y="2952896"/>
            <a:ext cx="10265664" cy="773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69340" y="1793373"/>
            <a:ext cx="8020050" cy="1069340"/>
          </a:xfrm>
        </p:spPr>
        <p:txBody>
          <a:bodyPr/>
          <a:lstStyle>
            <a:lvl1pPr marL="36663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0109677" y="2163719"/>
            <a:ext cx="207012" cy="150234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9704005" y="2324577"/>
            <a:ext cx="207012" cy="150234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74492" y="86538"/>
            <a:ext cx="2495127" cy="5693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9340" y="86538"/>
            <a:ext cx="6505152" cy="5693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69618" y="86538"/>
            <a:ext cx="534670" cy="5693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"/>
            <a:ext cx="427736" cy="10687874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98549" y="7870196"/>
            <a:ext cx="85547" cy="263770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98549" y="7479484"/>
            <a:ext cx="85547" cy="356447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98549" y="7231353"/>
            <a:ext cx="85547" cy="21386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98549" y="7083027"/>
            <a:ext cx="85547" cy="11406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2011" y="1061040"/>
            <a:ext cx="53467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4666" y="1061040"/>
            <a:ext cx="32080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2385" y="1061040"/>
            <a:ext cx="10693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59346" y="1061040"/>
            <a:ext cx="10693" cy="5703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2210" tIns="61105" rIns="122210" bIns="6110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69340" y="798440"/>
            <a:ext cx="9089390" cy="1425787"/>
          </a:xfrm>
          <a:prstGeom prst="rect">
            <a:avLst/>
          </a:prstGeom>
        </p:spPr>
        <p:txBody>
          <a:bodyPr vert="horz" lIns="122210" tIns="61105" rIns="122210" bIns="61105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069340" y="2781033"/>
            <a:ext cx="9089390" cy="7128933"/>
          </a:xfrm>
          <a:prstGeom prst="rect">
            <a:avLst/>
          </a:prstGeom>
        </p:spPr>
        <p:txBody>
          <a:bodyPr vert="horz" lIns="122210" tIns="61105" rIns="122210" bIns="6110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574492" y="10005260"/>
            <a:ext cx="2495127" cy="569325"/>
          </a:xfrm>
          <a:prstGeom prst="rect">
            <a:avLst/>
          </a:prstGeom>
        </p:spPr>
        <p:txBody>
          <a:bodyPr vert="horz" lIns="122210" tIns="61105" rIns="122210" bIns="61105" anchor="b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9340" y="10005260"/>
            <a:ext cx="6505152" cy="569325"/>
          </a:xfrm>
          <a:prstGeom prst="rect">
            <a:avLst/>
          </a:prstGeom>
        </p:spPr>
        <p:txBody>
          <a:bodyPr vert="horz" lIns="122210" tIns="61105" rIns="122210" bIns="61105" anchor="b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069618" y="10005260"/>
            <a:ext cx="534670" cy="569325"/>
          </a:xfrm>
          <a:prstGeom prst="rect">
            <a:avLst/>
          </a:prstGeom>
        </p:spPr>
        <p:txBody>
          <a:bodyPr vert="horz" lIns="122210" tIns="61105" rIns="122210" bIns="61105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kern="1200" spc="-134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49943" indent="-458286" algn="l" rtl="0" eaLnBrk="1" latinLnBrk="0" hangingPunct="1">
        <a:spcBef>
          <a:spcPts val="936"/>
        </a:spcBef>
        <a:buClr>
          <a:schemeClr val="tx2"/>
        </a:buClr>
        <a:buSzPct val="95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97" indent="-381905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32084" indent="-305524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6492" indent="-305524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795" indent="-28108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9" indent="-28108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959" indent="-24441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98599" indent="-24441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55239" indent="-244419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ESHAN COLLEGE OF ENGG FARAH MATHUTRA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2527300"/>
          <a:ext cx="10158730" cy="709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289" y="457200"/>
            <a:ext cx="884694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289" y="457200"/>
            <a:ext cx="884694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289" y="457200"/>
            <a:ext cx="884694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289" y="457200"/>
            <a:ext cx="8846945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521842"/>
            <a:ext cx="9779000" cy="651281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466" y="457200"/>
            <a:ext cx="6433566" cy="977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1" y="457200"/>
            <a:ext cx="8856091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0" y="846482"/>
            <a:ext cx="7980214" cy="6252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592" y="943802"/>
            <a:ext cx="8272173" cy="61554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</TotalTime>
  <Words>16</Words>
  <Application>Microsoft Office PowerPoint</Application>
  <PresentationFormat>Custom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ESHAN COLLEGE OF ENGG FARAH MATHUTRA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Hod</dc:creator>
  <cp:lastModifiedBy>Hod</cp:lastModifiedBy>
  <cp:revision>4</cp:revision>
  <dcterms:created xsi:type="dcterms:W3CDTF">2023-02-24T06:37:19Z</dcterms:created>
  <dcterms:modified xsi:type="dcterms:W3CDTF">2023-02-24T06:49:13Z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2023-02-24T00:00:00Z</vt:filetime>
  </property>
</Properties>
</file>